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ebiklad.ru/wospitanie/vidyi-matryoshek" TargetMode="External"/><Relationship Id="rId2" Type="http://schemas.openxmlformats.org/officeDocument/2006/relationships/hyperlink" Target="http://www.samoffar.ru/types_nestingdolls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212976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Виды </a:t>
            </a:r>
            <a:r>
              <a:rPr lang="ru-RU" sz="6600" b="1" dirty="0" smtClean="0"/>
              <a:t>матрёшек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k2z.ru/my_img/img/2015/12/03/ac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83159" cy="49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98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Тверская матрешка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В тверской матрешке часто угадываются исторические и сказочные персонажи: Снегурочка, царевна </a:t>
            </a:r>
            <a:r>
              <a:rPr lang="ru-RU" b="1" dirty="0" err="1"/>
              <a:t>Несмеяна</a:t>
            </a:r>
            <a:r>
              <a:rPr lang="ru-RU" b="1" dirty="0"/>
              <a:t>, Василиса Прекрасная. Наряды и головные убор могут быть совершенно разными, что делает куклу очень интересной для детей.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54180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usana.ru/files/6909/573/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70" t="46941" r="24468" b="6117"/>
          <a:stretch/>
        </p:blipFill>
        <p:spPr bwMode="auto">
          <a:xfrm>
            <a:off x="1043608" y="980728"/>
            <a:ext cx="7128792" cy="49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00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Интернет ресурсы: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www.samoffar.ru/types_nestingdolls.shtml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bebiklad.ru/wospitanie/vidyi-matryoshek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312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6768752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Матрёшка это русская деревянная игрушка – кукла, расписанная вручную, тип и характер росписи диктуют виды матрёшек. Всего имеется пять разновидностей, это тверские, семёновские, вятские, а так же </a:t>
            </a:r>
            <a:r>
              <a:rPr lang="ru-RU" b="1" dirty="0" err="1"/>
              <a:t>Полхов-майданские</a:t>
            </a:r>
            <a:r>
              <a:rPr lang="ru-RU" b="1" dirty="0"/>
              <a:t> и </a:t>
            </a:r>
            <a:r>
              <a:rPr lang="ru-RU" b="1" dirty="0" err="1"/>
              <a:t>загорские</a:t>
            </a:r>
            <a:r>
              <a:rPr lang="ru-RU" b="1" dirty="0"/>
              <a:t>, которые называют и </a:t>
            </a:r>
            <a:r>
              <a:rPr lang="ru-RU" b="1" dirty="0" err="1"/>
              <a:t>Сергиево-посадские</a:t>
            </a:r>
            <a:r>
              <a:rPr lang="ru-RU" b="1" dirty="0"/>
              <a:t> матрёшки. Куклы выполнены в форме яйца, скрывают в себе подобные куклы, но меньшего размера. Внутри матрёшки можно найти от трех её мини-копий.</a:t>
            </a:r>
          </a:p>
        </p:txBody>
      </p:sp>
    </p:spTree>
    <p:extLst>
      <p:ext uri="{BB962C8B-B14F-4D97-AF65-F5344CB8AC3E}">
        <p14:creationId xmlns:p14="http://schemas.microsoft.com/office/powerpoint/2010/main" xmlns="" val="63678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Загорская</a:t>
            </a:r>
            <a:r>
              <a:rPr lang="ru-RU" b="1" dirty="0">
                <a:solidFill>
                  <a:srgbClr val="002060"/>
                </a:solidFill>
              </a:rPr>
              <a:t> или </a:t>
            </a:r>
            <a:r>
              <a:rPr lang="ru-RU" b="1" dirty="0" err="1">
                <a:solidFill>
                  <a:srgbClr val="002060"/>
                </a:solidFill>
              </a:rPr>
              <a:t>сергиево-посадская</a:t>
            </a:r>
            <a:r>
              <a:rPr lang="ru-RU" b="1" dirty="0">
                <a:solidFill>
                  <a:srgbClr val="002060"/>
                </a:solidFill>
              </a:rPr>
              <a:t> матрешка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Изготовлять домашних матрешек стали в Сергиеве-Посаде, который знаменит и другими видами прикладного творчества. Наиболее известны матрешечные мастерские Ивановых, Богоявленских, артель имени Рабоче-Крестьянской Красной Армии, которая имела богатые традиции изготовления матрешек, но после 40-х годов во многом их утратила. Матрешки перестали быть штучным товаром, точение и роспись выполнялись автоматизировано. </a:t>
            </a:r>
            <a:r>
              <a:rPr lang="ru-RU" b="1" dirty="0" err="1"/>
              <a:t>Сергиево-посадская</a:t>
            </a:r>
            <a:r>
              <a:rPr lang="ru-RU" b="1" dirty="0"/>
              <a:t> матрешка - это яркая, контрастная игрушка, расписанная гуашью: из-под платка, завязанного узлом, видны две пряди волос, узорчатая кофта, сарафан с кружками и змейками, передник в цветочек. </a:t>
            </a:r>
            <a:r>
              <a:rPr lang="ru-RU" b="1" dirty="0" err="1"/>
              <a:t>Матрешечники</a:t>
            </a:r>
            <a:r>
              <a:rPr lang="ru-RU" b="1" dirty="0"/>
              <a:t> применяют простые приемы росписи, а в заключении наносят лаковое покрытие.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274457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19387/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4" t="23414" r="6227" b="4136"/>
          <a:stretch/>
        </p:blipFill>
        <p:spPr bwMode="auto">
          <a:xfrm>
            <a:off x="611560" y="788350"/>
            <a:ext cx="8066371" cy="49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52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Семеновская матрешка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Матрешка родом из Семеновского района в Нижегородской области. Отличается от </a:t>
            </a:r>
            <a:r>
              <a:rPr lang="ru-RU" b="1" dirty="0" err="1"/>
              <a:t>сергиевской</a:t>
            </a:r>
            <a:r>
              <a:rPr lang="ru-RU" b="1" dirty="0"/>
              <a:t> непринужденной манерой росписи и отсутствием строгих критериев образа матрешки. Если в </a:t>
            </a:r>
            <a:r>
              <a:rPr lang="ru-RU" b="1" dirty="0" err="1"/>
              <a:t>загорской</a:t>
            </a:r>
            <a:r>
              <a:rPr lang="ru-RU" b="1" dirty="0"/>
              <a:t> матрешке угадываются черты горожанки, то семеновская - несомненно, сельчанка с самобытными мотивами в одежде и обилием цветочных мотивов. </a:t>
            </a:r>
          </a:p>
          <a:p>
            <a:pPr marL="0" indent="0" algn="just">
              <a:buNone/>
            </a:pPr>
            <a:r>
              <a:rPr lang="ru-RU" b="1" dirty="0"/>
              <a:t>Сначала нижегородские мастера работали в частном порядке, но в 1931 году была образована сувенирная артель по изготовлению матрешек, и семеновские мастера стали работать на "поток".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9404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&amp;bcy;&amp;ocy;&amp;lcy;&amp;softcy;&amp;shcy;&amp;ocy;&amp;jcy;&amp;gcy;&amp;ocy;&amp;scy;&amp;tcy;&amp;icy;&amp;ncy;&amp;ycy;&amp;jcy;&amp;dcy;&amp;vcy;&amp;ocy;&amp;rcy;.&amp;rcy;&amp;fcy;/system/inline_image/image/4011/02471ad34599f54e86d44db1ed67f4ba.jpg"/>
          <p:cNvSpPr>
            <a:spLocks noChangeAspect="1" noChangeArrowheads="1"/>
          </p:cNvSpPr>
          <p:nvPr/>
        </p:nvSpPr>
        <p:spPr bwMode="auto">
          <a:xfrm>
            <a:off x="155575" y="-2636838"/>
            <a:ext cx="5000625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media2.24aul.ru/imgs/52f0ee50787ad713fcf2e0d6/matreshka-semenovskaya1-1-3681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866" y="1484784"/>
            <a:ext cx="7171692" cy="36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Полхов-Майданская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матрешка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Наиболее известная матрешечная артель - «Красная заря», которая применяла свои собственные художественно-декоративные наработки в оформлении матрешек, и этим выгодно отличалась от конкурентов. Так, знаменитые приемы росписи «цветы с наводкой», «цветы без наводки», «рисунок под масло», «</a:t>
            </a:r>
            <a:r>
              <a:rPr lang="ru-RU" b="1" dirty="0" err="1"/>
              <a:t>пестрение</a:t>
            </a:r>
            <a:r>
              <a:rPr lang="ru-RU" b="1" dirty="0"/>
              <a:t>» присущи только мастерам </a:t>
            </a:r>
            <a:r>
              <a:rPr lang="ru-RU" b="1" dirty="0" err="1"/>
              <a:t>Полхово-Майданска</a:t>
            </a:r>
            <a:r>
              <a:rPr lang="ru-RU" b="1" dirty="0"/>
              <a:t>. Также матрешку отличается удивительное разнообразие форм: вытянутые, широкие, "фигуристые", примитивные и </a:t>
            </a:r>
            <a:r>
              <a:rPr lang="ru-RU" b="1" dirty="0" err="1"/>
              <a:t>т.д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0380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54047/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2" t="17934" r="2451" b="3030"/>
          <a:stretch/>
        </p:blipFill>
        <p:spPr bwMode="auto">
          <a:xfrm>
            <a:off x="899592" y="1196752"/>
            <a:ext cx="7428825" cy="46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71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Вятские матрешки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Вятская кукла стала широко известна только в 60-е годы. Этот вид матрешечного мастерства можно смело назвать самым сложным по части производства, ведь кроме самой росписи используется украшение ржаной соломкой. Этот прием очень свойственен для вятского декоративно-прикладного ремесла. Ржаная соломка отваривается в растворе соды и приобретает красивый песочный цвет. Соломка нарезается и приклеивается к поверхности. Это может быть шкатулка, картина или домашняя матрешка.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2474140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</TotalTime>
  <Words>449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Слайд 1</vt:lpstr>
      <vt:lpstr>Слайд 2</vt:lpstr>
      <vt:lpstr>Загорская или сергиево-посадская матрешка</vt:lpstr>
      <vt:lpstr>Слайд 4</vt:lpstr>
      <vt:lpstr>Семеновская матрешка</vt:lpstr>
      <vt:lpstr>Слайд 6</vt:lpstr>
      <vt:lpstr>Полхов-Майданская матрешка</vt:lpstr>
      <vt:lpstr>Слайд 8</vt:lpstr>
      <vt:lpstr>Вятские матрешки</vt:lpstr>
      <vt:lpstr>Слайд 10</vt:lpstr>
      <vt:lpstr>Тверская матрешка</vt:lpstr>
      <vt:lpstr>Слайд 12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матрешек </dc:title>
  <dc:creator>user</dc:creator>
  <cp:lastModifiedBy>Домашний</cp:lastModifiedBy>
  <cp:revision>4</cp:revision>
  <dcterms:created xsi:type="dcterms:W3CDTF">2017-05-18T14:31:48Z</dcterms:created>
  <dcterms:modified xsi:type="dcterms:W3CDTF">2021-10-31T10:39:10Z</dcterms:modified>
</cp:coreProperties>
</file>