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6" r:id="rId3"/>
    <p:sldId id="331" r:id="rId4"/>
    <p:sldId id="33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EFC4BC-ADC5-40B3-AFA2-C1FA8B55AE77}">
          <p14:sldIdLst>
            <p14:sldId id="256"/>
            <p14:sldId id="326"/>
            <p14:sldId id="331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20" autoAdjust="0"/>
  </p:normalViewPr>
  <p:slideViewPr>
    <p:cSldViewPr>
      <p:cViewPr varScale="1">
        <p:scale>
          <a:sx n="45" d="100"/>
          <a:sy n="45" d="100"/>
        </p:scale>
        <p:origin x="14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9348D-4D6A-4197-8C88-4E279AD4B888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D359-D8CB-40CC-BBAC-8A709CE4E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64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D359-D8CB-40CC-BBAC-8A709CE4EE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7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D359-D8CB-40CC-BBAC-8A709CE4EE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7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3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6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5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3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9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0"/>
                <a:lumMod val="32000"/>
                <a:lumOff val="68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>
            <a:spLocks noGrp="1"/>
          </p:cNvSpPr>
          <p:nvPr>
            <p:ph idx="1"/>
          </p:nvPr>
        </p:nvSpPr>
        <p:spPr>
          <a:xfrm>
            <a:off x="25400" y="2508250"/>
            <a:ext cx="9144000" cy="18568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особенности детей с умственной отсталостью (ИН)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411760" y="6165304"/>
            <a:ext cx="4464496" cy="4320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80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-</a:t>
            </a:r>
            <a:r>
              <a:rPr lang="ru-RU" sz="6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6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Белоусова Наталья Юрьевна</a:t>
            </a:r>
            <a:br>
              <a:rPr lang="ru-RU" sz="8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8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8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http://www.losangelesspecialedattorney.com/wp-content/uploads/2011/06/Regional-Cen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8640"/>
            <a:ext cx="314300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88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обучении на всех этапах и звеньях урока;</a:t>
            </a:r>
          </a:p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опора на чувственный опыт ребенка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обусловлено конкретностью мышления ребенка;</a:t>
            </a:r>
          </a:p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опора на практическую деятельность и опыт ребенка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основной источник познания – деятельность учащихся. </a:t>
            </a:r>
          </a:p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более развитые способности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ребенка;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1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условия для организации деятельности детей на занятии заключается в следующем:</a:t>
            </a: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рациональная дозировка на уроке содержания учебного материала;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выбор цели и средств ее достижения;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регулирование действий учеников;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побуждение детей к деятельности на уроке;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развитие интереса к занятию;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чередование труда и отдыха.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2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12"/>
            <a:ext cx="9144000" cy="68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0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135</Words>
  <Application>Microsoft Office PowerPoint</Application>
  <PresentationFormat>Экран (4:3)</PresentationFormat>
  <Paragraphs>21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Методические рекомендации:</vt:lpstr>
      <vt:lpstr>Методические рекомендации: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NaBel</dc:creator>
  <cp:lastModifiedBy>Кристина Белоусова</cp:lastModifiedBy>
  <cp:revision>112</cp:revision>
  <dcterms:created xsi:type="dcterms:W3CDTF">2016-01-05T16:51:37Z</dcterms:created>
  <dcterms:modified xsi:type="dcterms:W3CDTF">2020-04-18T11:38:40Z</dcterms:modified>
</cp:coreProperties>
</file>