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sldIdLst>
    <p:sldId id="256" r:id="rId2"/>
    <p:sldId id="257" r:id="rId3"/>
    <p:sldId id="273" r:id="rId4"/>
    <p:sldId id="258" r:id="rId5"/>
    <p:sldId id="259" r:id="rId6"/>
    <p:sldId id="262" r:id="rId7"/>
    <p:sldId id="260" r:id="rId8"/>
    <p:sldId id="274" r:id="rId9"/>
    <p:sldId id="275" r:id="rId10"/>
    <p:sldId id="261" r:id="rId11"/>
    <p:sldId id="263" r:id="rId12"/>
    <p:sldId id="277" r:id="rId13"/>
    <p:sldId id="264" r:id="rId14"/>
    <p:sldId id="278" r:id="rId15"/>
    <p:sldId id="279" r:id="rId16"/>
    <p:sldId id="280" r:id="rId17"/>
    <p:sldId id="281" r:id="rId18"/>
    <p:sldId id="265" r:id="rId19"/>
    <p:sldId id="266" r:id="rId20"/>
    <p:sldId id="267" r:id="rId21"/>
    <p:sldId id="276" r:id="rId22"/>
    <p:sldId id="286" r:id="rId23"/>
    <p:sldId id="268" r:id="rId24"/>
    <p:sldId id="284" r:id="rId25"/>
    <p:sldId id="287" r:id="rId26"/>
    <p:sldId id="288" r:id="rId27"/>
    <p:sldId id="289" r:id="rId28"/>
    <p:sldId id="290" r:id="rId29"/>
    <p:sldId id="291" r:id="rId30"/>
    <p:sldId id="292" r:id="rId31"/>
    <p:sldId id="270" r:id="rId32"/>
    <p:sldId id="271" r:id="rId33"/>
    <p:sldId id="269" r:id="rId34"/>
    <p:sldId id="283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2AAED5C1-B1AD-4787-9730-530648483B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373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33CD9-87BF-4CB8-AD86-0825797240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5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93E3C-7840-4306-A98B-48FE9B3E81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51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E6264-1321-40E3-9435-5AE57186D1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66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6A0A6-7184-4054-9970-7D0B082CBE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86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4501A-1E26-449E-AD3A-2743C7C899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088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34792-D5F5-41F0-AA7F-5EFA0BE55F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43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378B3-DD76-4AF4-8E0D-3EB065E670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9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285D1-A91B-435C-B6A5-297473CA84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10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D4862-0BB2-41E0-ADDB-EA04D23854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12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E8C5A-2F83-49EA-A3B9-1502D6C210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0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8714FA8-F687-4408-BE08-B554119981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17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5%D1%82%D0%BE%D0%B4" TargetMode="External"/><Relationship Id="rId7" Type="http://schemas.openxmlformats.org/officeDocument/2006/relationships/hyperlink" Target="http://ru.wikipedia.org/wiki/%D0%A2%D0%B5%D1%85%D0%BD%D0%BE%D0%BB%D0%BE%D0%B3%D0%B8%D1%8F" TargetMode="External"/><Relationship Id="rId2" Type="http://schemas.openxmlformats.org/officeDocument/2006/relationships/hyperlink" Target="http://ru.wikipedia.org/wiki/%D0%A2%D0%B2%D0%BE%D1%80%D1%87%D0%B5%D1%81%D1%82%D0%B2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F%D0%BE%D1%82%D1%80%D0%B5%D0%B1%D0%BD%D0%BE%D1%81%D1%82%D1%8C" TargetMode="External"/><Relationship Id="rId5" Type="http://schemas.openxmlformats.org/officeDocument/2006/relationships/hyperlink" Target="http://ru.wikipedia.org/wiki/%D0%9F%D1%80%D0%BE%D0%B5%D0%BA%D1%82%D0%B8%D1%80%D0%BE%D0%B2%D0%B0%D0%BD%D0%B8%D0%B5" TargetMode="External"/><Relationship Id="rId4" Type="http://schemas.openxmlformats.org/officeDocument/2006/relationships/hyperlink" Target="http://ru.wikipedia.org/wiki/%D0%9F%D1%80%D0%BE%D1%86%D0%B5%D1%81%D1%81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prezentacija.biz/iskusstvo-prezentacii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0"/>
            <a:ext cx="7993062" cy="1944688"/>
          </a:xfrm>
        </p:spPr>
        <p:txBody>
          <a:bodyPr/>
          <a:lstStyle/>
          <a:p>
            <a:r>
              <a:rPr lang="ru-RU" sz="7200" dirty="0"/>
              <a:t>Виды дизайна</a:t>
            </a:r>
          </a:p>
        </p:txBody>
      </p:sp>
      <p:pic>
        <p:nvPicPr>
          <p:cNvPr id="2051" name="Picture 6" descr="1206605167_old_car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700213"/>
            <a:ext cx="61912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852738"/>
            <a:ext cx="5472112" cy="1371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/>
              <a:t>Графический дизайн</a:t>
            </a:r>
            <a:br>
              <a:rPr lang="ru-RU" sz="2000" b="1" dirty="0"/>
            </a:br>
            <a:r>
              <a:rPr lang="ru-RU" sz="2000" dirty="0"/>
              <a:t>Старейшая и одна из наиболее распространенных областей дизайнерской деятельности является графический дизайн. К нему относятся и искусство оформления книги, рекламно-информационного проспекта, буклета, плаката, промышленная графика и упаковка, разработка этикетки и торговых марок, фирменных знаков и шрифтовых гарнитур, рекламной продукции на щитах и фасадах в городе. Сегодня к традиционной работе дизайнера-графика добавилась работа со сложными </a:t>
            </a:r>
            <a:r>
              <a:rPr lang="ru-RU" sz="2000" b="1" dirty="0"/>
              <a:t>графическими системами</a:t>
            </a:r>
            <a:r>
              <a:rPr lang="ru-RU" sz="2000" dirty="0"/>
              <a:t>, становящиеся основой фирменного стиля предприятия, визуальными коммуникациями в интерьерах и городской среде.</a:t>
            </a:r>
          </a:p>
        </p:txBody>
      </p:sp>
      <p:pic>
        <p:nvPicPr>
          <p:cNvPr id="11267" name="Picture 4" descr="C:\Users\тс\Desktop\b9b2c90bd905e7b64831f40bb049da8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260350"/>
            <a:ext cx="3024187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C:\Users\тс\Desktop\7fd32612d8dd395ce1114b85acd67b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2565400"/>
            <a:ext cx="2989262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2296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200" dirty="0"/>
              <a:t>Процесс создания знаковых изображений в графическом дизайне может быть одним из примеров стилизации формы.</a:t>
            </a:r>
          </a:p>
        </p:txBody>
      </p:sp>
      <p:pic>
        <p:nvPicPr>
          <p:cNvPr id="12291" name="Picture 5" descr="C:\Users\тс\Desktop\9de3970a1762920a3656acee83aafcef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518477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C:\Users\тс\Desktop\840b2dc4fc094d3e5f55e58c52fa72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581525"/>
            <a:ext cx="360045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C:\Users\тс\Desktop\ad160f644ac3ff0063031981c2541d5a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4581525"/>
            <a:ext cx="3671887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C:\Users\тс\Desktop\eb5576217182a433bccfc3644667d96b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2060575"/>
            <a:ext cx="34512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тс\Desktop\a7559c70c4c24b4125885120ac05556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31750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C:\Users\тс\Desktop\6166e34d2c170f2b6e21437be43001f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1196975"/>
            <a:ext cx="29972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300663"/>
            <a:ext cx="8147050" cy="1223962"/>
          </a:xfrm>
        </p:spPr>
        <p:txBody>
          <a:bodyPr>
            <a:normAutofit/>
          </a:bodyPr>
          <a:lstStyle/>
          <a:p>
            <a:r>
              <a:rPr lang="ru-RU" sz="3600"/>
              <a:t>Книжный дизайн</a:t>
            </a:r>
            <a:r>
              <a:rPr lang="ru-RU" sz="3600" b="1"/>
              <a:t> – </a:t>
            </a:r>
            <a:r>
              <a:rPr lang="ru-RU" sz="3600"/>
              <a:t>это новые, разнообразные конструкции книги.</a:t>
            </a:r>
          </a:p>
        </p:txBody>
      </p:sp>
      <p:pic>
        <p:nvPicPr>
          <p:cNvPr id="14339" name="Picture 4" descr="C:\Users\тс\Desktop\7f2fc2971a1c93dff9369061e4260f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7620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15364" name="Picture 2" descr="C:\Users\тс\Desktop\3f9232953a4faf14376e1fc8bf0814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46815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 descr="C:\Users\тс\Desktop\1de8e93cd44dabab5dcf63cb5c8d48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5088" y="3068638"/>
            <a:ext cx="5089525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16388" name="Picture 2" descr="C:\Users\тс\Desktop\f375515a6a29d5548e65a919274271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8413750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404813"/>
            <a:ext cx="5113337" cy="6453187"/>
          </a:xfrm>
        </p:spPr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b="1" dirty="0"/>
              <a:t>Компьютерный дизайн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500" dirty="0"/>
              <a:t>Сегодня компьютер прочно вошел в работу дизайнера, стал его незаменимым спутником и помощником в работе, облегчающим рутинный труд графического оформления, освобождающий его время для творческого поиска художественной идеи. Современные компьютерные программы не только сокращают время работы над проектом, но и значительно расширяют палитру графических и технических </a:t>
            </a:r>
            <a:r>
              <a:rPr lang="ru-RU" sz="4500" b="1" dirty="0"/>
              <a:t>возможностей</a:t>
            </a:r>
            <a:r>
              <a:rPr lang="ru-RU" sz="4500" dirty="0"/>
              <a:t> дизайнера. Для этого сегодня созданы специальные проектные пакеты художественно-графических и инженерно-конструкторских программ, включая трехмерную графику и мультипликацию. Специализированные дизайнерские программы способны заменить порой целую армию смежных специалистов. Они не только проводят точные расчеты, определяя форму изделия, подсказывая выбор тех или иных конструкций и материалов, но и позволяют в трехмерном изображении и в реальном времени моделировать будущий объект в самых различных ситуациях, не только создавать виртуальные образы формы проектируемого объекта и проверять её функционирование, в том числе, и в экстремальных условиях.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7411" name="Picture 2" descr="C:\Users\тс\Desktop\computer-art-studi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333375"/>
            <a:ext cx="3144838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 descr="C:\Users\тс\Desktop\0_85e78_e25c832d_X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3213100"/>
            <a:ext cx="31369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333375"/>
            <a:ext cx="4762500" cy="6264275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/>
              <a:t>Арт-дизайн</a:t>
            </a:r>
            <a:endParaRPr lang="ru-RU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Дизайн в процессе своего развития не только превратился в самостоятельную проектно художественную культуру, но и сам стал влиять на </a:t>
            </a:r>
            <a:r>
              <a:rPr lang="ru-RU" b="1" dirty="0"/>
              <a:t>формообразование</a:t>
            </a:r>
            <a:r>
              <a:rPr lang="ru-RU" dirty="0"/>
              <a:t> в архитектуре, скульптуре, декоративно-прикладном искусстве. Результатом такового взаимодействия стали авангардные течения в искусстве. В дизайне появился целый ряд творческих течений, направленных на синтез с художественным и архитектурным формообразованием, под общим названием «</a:t>
            </a:r>
            <a:r>
              <a:rPr lang="ru-RU" dirty="0" err="1"/>
              <a:t>арт-дизайн</a:t>
            </a:r>
            <a:r>
              <a:rPr lang="ru-RU" dirty="0"/>
              <a:t>». Произведения здесь, как и в искусстве зачастую носят единичный характер, при этом само формообразование в основе своей базируется на </a:t>
            </a:r>
            <a:r>
              <a:rPr lang="ru-RU" b="1" dirty="0"/>
              <a:t>философии дизайна</a:t>
            </a:r>
            <a:r>
              <a:rPr lang="ru-RU" dirty="0"/>
              <a:t>: эргономичность изделия, ориентация на современные материалы и технологии, веяния моды и др.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8435" name="Picture 2" descr="C:\Users\тс\Desktop\spaghetti-bale-by-pablo-reinos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549275"/>
            <a:ext cx="3560763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 descr="C:\Users\тс\Desktop\fishbone-wood-armchai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3068638"/>
            <a:ext cx="302418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363" y="3860800"/>
            <a:ext cx="3602037" cy="23288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/>
              <a:t>Визаж (искусство макияжа) –создание прекрасного облика человека.</a:t>
            </a:r>
            <a:r>
              <a:rPr lang="ru-RU" dirty="0"/>
              <a:t> </a:t>
            </a:r>
          </a:p>
        </p:txBody>
      </p:sp>
      <p:pic>
        <p:nvPicPr>
          <p:cNvPr id="19459" name="Picture 4" descr="C:\Users\тс\Desktop\nFaghohEbU-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30575"/>
            <a:ext cx="4500563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C:\Users\тс\Desktop\38757370_14_01_2009_0769586001231961791_dorit_thi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387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:\Users\тс\Desktop\christmas_lips_by_katiealves-d3349v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85725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5084763"/>
            <a:ext cx="8075613" cy="15113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/>
              <a:t>Дизайн – это художественное проектирование и конструирование эстетических свойств окружающего нас предметного мира.</a:t>
            </a:r>
            <a:r>
              <a:rPr lang="ru-RU" sz="4000"/>
              <a:t> </a:t>
            </a:r>
          </a:p>
        </p:txBody>
      </p:sp>
      <p:pic>
        <p:nvPicPr>
          <p:cNvPr id="3075" name="Picture 5" descr="design_interior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06363"/>
            <a:ext cx="66262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08275"/>
            <a:ext cx="540067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/>
              <a:t>Дизайн одежды и аксессуары</a:t>
            </a:r>
            <a:br>
              <a:rPr lang="ru-RU" sz="2000" b="1"/>
            </a:br>
            <a:r>
              <a:rPr lang="ru-RU" sz="2000"/>
              <a:t>Ещё недавно, в 60 – 70е годы мода подразделялась на уникальные работы художника-модельера, выполненные индивидуально, зачастую на заказ; и работы модельера-дизайнера – серийно выпускаемая продукция швейной индустрии. Сегодня и уникальные произведения «</a:t>
            </a:r>
            <a:r>
              <a:rPr lang="ru-RU" sz="2000" b="1"/>
              <a:t>от кутюр</a:t>
            </a:r>
            <a:r>
              <a:rPr lang="ru-RU" sz="2000"/>
              <a:t>» (haute couture), и серийно выпускаемая продукция «</a:t>
            </a:r>
            <a:r>
              <a:rPr lang="ru-RU" sz="2000" b="1"/>
              <a:t>пред-а-порте</a:t>
            </a:r>
            <a:r>
              <a:rPr lang="ru-RU" sz="2000"/>
              <a:t>» (prêt-a-porter) относят к дизайну одежды. Отчасти это и дань моде на дизайн, но во многом это объясняется и тем, что современная индустрия моды базируется на основе дизайнерского формообразования, ориентированной на самые современные технологии, материалы, демократичность и ориентируясь на широкие слои населения.</a:t>
            </a:r>
          </a:p>
        </p:txBody>
      </p:sp>
      <p:pic>
        <p:nvPicPr>
          <p:cNvPr id="21507" name="Picture 4" descr="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3573463"/>
            <a:ext cx="2087562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8272d09859044b3bf72bf87c0a090b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333375"/>
            <a:ext cx="213677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тс\Desktop\4a0207fa7d9a87307a0772c304940ad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115888"/>
            <a:ext cx="317976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C:\Users\тс\Desktop\7966Fashion__TextileFashion_DesignPencil_Sketch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4708525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23556" name="Picture 2" descr="C:\Users\тс\Desktop\udivitelni-drehi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2708275"/>
            <a:ext cx="69850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 descr="C:\Users\тс\Desktop\64226db330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2940050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" descr="C:\Users\тс\Desktop\64107_mn66com.gi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3960812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/>
              <a:t>Мода – это отражение нашего мировоззрения, образа жизни, культурного уровня, социальных условий и других слагаемых жизни общества.</a:t>
            </a:r>
          </a:p>
        </p:txBody>
      </p:sp>
      <p:pic>
        <p:nvPicPr>
          <p:cNvPr id="24579" name="Picture 4" descr="odezhda_ot_proizvoditelya_optom_i_roznitsu_15446692_1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916113"/>
            <a:ext cx="23050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odezh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846263"/>
            <a:ext cx="31686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395288" y="620713"/>
            <a:ext cx="43211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Ди</a:t>
            </a:r>
            <a:r>
              <a:rPr lang="ru-RU" sz="2000" b="1"/>
              <a:t>зайн архитектурной среды</a:t>
            </a:r>
          </a:p>
          <a:p>
            <a:r>
              <a:rPr lang="ru-RU" sz="2000"/>
              <a:t>В современной дизайнерской деятельности всё большее распространение получает дизайн архитектурной среды, который подразделяют на дизайн </a:t>
            </a:r>
            <a:r>
              <a:rPr lang="ru-RU" sz="2000" b="1"/>
              <a:t>интерьеров</a:t>
            </a:r>
            <a:r>
              <a:rPr lang="ru-RU" sz="2000"/>
              <a:t> и дизайн внешней архитектурной </a:t>
            </a:r>
            <a:r>
              <a:rPr lang="ru-RU" sz="2000" b="1"/>
              <a:t>среды</a:t>
            </a:r>
            <a:r>
              <a:rPr lang="ru-RU" sz="2000"/>
              <a:t>.</a:t>
            </a:r>
          </a:p>
          <a:p>
            <a:r>
              <a:rPr lang="ru-RU" sz="2000"/>
              <a:t>Дизайн интерьеров включает интерьеры и оборудование общественных помещений, жилых пространств и интерьеры производственных зданий. Каждый из этих типов пространств имеет свои особенности и определяет свой круг профессиональных задач и проектных методов их решения.</a:t>
            </a:r>
          </a:p>
        </p:txBody>
      </p:sp>
      <p:pic>
        <p:nvPicPr>
          <p:cNvPr id="25603" name="Picture 2" descr="C:\Users\тс\Desktop\869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260350"/>
            <a:ext cx="3600450" cy="605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26628" name="Picture 2" descr="C:\Users\тс\Desktop\avstraliya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8321675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27652" name="Picture 2" descr="C:\Users\тс\Desktop\AWFC_Vincent_Callebaut_Dragonfly-t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82677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28676" name="Picture 2" descr="C:\Users\тс\Desktop\Design_and_Arch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692150"/>
            <a:ext cx="76200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29700" name="Picture 2" descr="C:\Users\тс\Desktop\Ultra-Modern-Homes-Design-in-Japan-Pic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76327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30724" name="Picture 2" descr="C:\Users\тс\Desktop\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1946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46725"/>
          </a:xfrm>
        </p:spPr>
        <p:txBody>
          <a:bodyPr>
            <a:normAutofit fontScale="92500" lnSpcReduction="20000"/>
          </a:bodyPr>
          <a:lstStyle/>
          <a:p>
            <a:r>
              <a:rPr lang="ru-RU" sz="2000"/>
              <a:t>Дизайн — </a:t>
            </a:r>
            <a:r>
              <a:rPr lang="ru-RU" sz="2000">
                <a:hlinkClick r:id="rId2" tooltip="Творчество"/>
              </a:rPr>
              <a:t>творческий</a:t>
            </a:r>
            <a:r>
              <a:rPr lang="ru-RU" sz="2000"/>
              <a:t> </a:t>
            </a:r>
            <a:r>
              <a:rPr lang="ru-RU" sz="2000">
                <a:hlinkClick r:id="rId3" tooltip="Метод"/>
              </a:rPr>
              <a:t>метод</a:t>
            </a:r>
            <a:r>
              <a:rPr lang="ru-RU" sz="2000"/>
              <a:t>, </a:t>
            </a:r>
            <a:r>
              <a:rPr lang="ru-RU" sz="2000">
                <a:hlinkClick r:id="rId4" tooltip="Процесс"/>
              </a:rPr>
              <a:t>процесс</a:t>
            </a:r>
            <a:r>
              <a:rPr lang="ru-RU" sz="2000"/>
              <a:t> и результат художественно-технического </a:t>
            </a:r>
            <a:r>
              <a:rPr lang="ru-RU" sz="2000">
                <a:hlinkClick r:id="rId5" tooltip="Проектирование"/>
              </a:rPr>
              <a:t>проектирования</a:t>
            </a:r>
            <a:r>
              <a:rPr lang="ru-RU" sz="2000"/>
              <a:t> промышленных изделий, их комплексов и систем, ориентированного на достижение наиболее полного соответствия создаваемых объектов и среды в целом возможностям и </a:t>
            </a:r>
            <a:r>
              <a:rPr lang="ru-RU" sz="2000">
                <a:hlinkClick r:id="rId6" tooltip="Потребность"/>
              </a:rPr>
              <a:t>потребностям</a:t>
            </a:r>
            <a:r>
              <a:rPr lang="ru-RU" sz="2000"/>
              <a:t> человека, как утилитарным, так и эстетическим.</a:t>
            </a:r>
          </a:p>
          <a:p>
            <a:endParaRPr lang="ru-RU" sz="2000"/>
          </a:p>
          <a:p>
            <a:r>
              <a:rPr lang="ru-RU" sz="2000"/>
              <a:t>Дизайн — искусство компоновки, стилистики и украшения.</a:t>
            </a:r>
          </a:p>
          <a:p>
            <a:pPr>
              <a:buFont typeface="Arial" charset="0"/>
              <a:buNone/>
            </a:pPr>
            <a:r>
              <a:rPr lang="ru-RU" sz="2000"/>
              <a:t>      Для дизайна актуально множество направлений.  </a:t>
            </a:r>
          </a:p>
          <a:p>
            <a:pPr>
              <a:buFont typeface="Arial" charset="0"/>
              <a:buNone/>
            </a:pPr>
            <a:endParaRPr lang="ru-RU" sz="2000"/>
          </a:p>
          <a:p>
            <a:r>
              <a:rPr lang="ru-RU" sz="2000"/>
              <a:t>Дизайн — творческий процесс создания вещи, в котором эстетика определяет содержимое (суть), а </a:t>
            </a:r>
            <a:r>
              <a:rPr lang="ru-RU" sz="2000">
                <a:hlinkClick r:id="rId7" tooltip="Технология"/>
              </a:rPr>
              <a:t>технологии</a:t>
            </a:r>
            <a:r>
              <a:rPr lang="ru-RU" sz="2000"/>
              <a:t> форму вещи.</a:t>
            </a:r>
          </a:p>
          <a:p>
            <a:endParaRPr lang="ru-RU" sz="2000"/>
          </a:p>
          <a:p>
            <a:r>
              <a:rPr lang="ru-RU" sz="2000"/>
              <a:t>Дизайн — неразрывная взаимообусловленная связь эстетики и технологий, в которой </a:t>
            </a:r>
            <a:r>
              <a:rPr lang="ru-RU" sz="2000" b="1"/>
              <a:t>технология</a:t>
            </a:r>
            <a:r>
              <a:rPr lang="ru-RU" sz="2000"/>
              <a:t> задает содержание (суть) вещи или процесса, а </a:t>
            </a:r>
            <a:r>
              <a:rPr lang="ru-RU" sz="2000" b="1"/>
              <a:t>эстетика</a:t>
            </a:r>
            <a:r>
              <a:rPr lang="ru-RU" sz="2000"/>
              <a:t> её форму.</a:t>
            </a:r>
          </a:p>
          <a:p>
            <a:endParaRPr lang="ru-RU" sz="20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31748" name="Picture 2" descr="C:\Users\тс\Desktop\1321006084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7777163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354887" cy="2016125"/>
          </a:xfrm>
        </p:spPr>
        <p:txBody>
          <a:bodyPr/>
          <a:lstStyle/>
          <a:p>
            <a:r>
              <a:rPr lang="ru-RU" sz="3200" dirty="0"/>
              <a:t>Ландшафтный дизайн – дизайн среды.  Дизайнер занимается озеленением и благоустройством территорий.</a:t>
            </a:r>
            <a:r>
              <a:rPr lang="ru-RU" sz="4000" dirty="0"/>
              <a:t> </a:t>
            </a:r>
          </a:p>
        </p:txBody>
      </p:sp>
      <p:pic>
        <p:nvPicPr>
          <p:cNvPr id="32771" name="Picture 5" descr="landle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2276475"/>
            <a:ext cx="60960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C:\Users\тс\Desktop\9463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642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4" descr="C:\Users\тс\Desktop\9463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050" y="2681288"/>
            <a:ext cx="55689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3743325" cy="5903913"/>
          </a:xfrm>
        </p:spPr>
        <p:txBody>
          <a:bodyPr/>
          <a:lstStyle/>
          <a:p>
            <a:r>
              <a:rPr lang="ru-RU" sz="3600"/>
              <a:t>Фитодизайн – составление отдельных объемных или плоских композиций из живых или засушенных цветов</a:t>
            </a:r>
            <a:r>
              <a:rPr lang="ru-RU"/>
              <a:t> </a:t>
            </a:r>
          </a:p>
        </p:txBody>
      </p:sp>
      <p:pic>
        <p:nvPicPr>
          <p:cNvPr id="34819" name="Picture 5" descr="3293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404813"/>
            <a:ext cx="457835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0525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Список литературы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/>
              <a:t>Ковешникова</a:t>
            </a:r>
            <a:r>
              <a:rPr lang="ru-RU" dirty="0"/>
              <a:t>, Н. А., Дизайн: история и теория: Учеб. Пособие. – М.: Омега-Л, 2005.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Михайлов С.М., </a:t>
            </a:r>
            <a:r>
              <a:rPr lang="ru-RU" dirty="0" err="1"/>
              <a:t>Кулеева</a:t>
            </a:r>
            <a:r>
              <a:rPr lang="ru-RU" dirty="0"/>
              <a:t> Л. М. М69 Основы дизайна: Учеб. для вузов/ Под ред. С.М. Михайлова.- 2-е изд., М:»Союз Дизайнеров», 2002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/>
              <a:t>Шимко</a:t>
            </a:r>
            <a:r>
              <a:rPr lang="ru-RU" dirty="0"/>
              <a:t> В.Т. Основы дизайна и средовое </a:t>
            </a:r>
            <a:r>
              <a:rPr lang="ru-RU" dirty="0" err="1"/>
              <a:t>проетирование</a:t>
            </a:r>
            <a:r>
              <a:rPr lang="ru-RU" dirty="0"/>
              <a:t>: </a:t>
            </a:r>
            <a:r>
              <a:rPr lang="ru-RU" dirty="0" err="1"/>
              <a:t>Учеб.пособие</a:t>
            </a:r>
            <a:r>
              <a:rPr lang="ru-RU" dirty="0"/>
              <a:t>. – М.: Издательство «Архитектура-С», 2004.</a:t>
            </a:r>
          </a:p>
          <a:p>
            <a:r>
              <a:rPr lang="ru-RU" dirty="0"/>
              <a:t>http://prezentacija.biz/</a:t>
            </a:r>
            <a:endParaRPr lang="be-BY" dirty="0"/>
          </a:p>
          <a:p>
            <a:r>
              <a:rPr lang="ru-RU" dirty="0"/>
              <a:t>Отличные </a:t>
            </a:r>
            <a:r>
              <a:rPr lang="be-BY" b="1" u="sng" dirty="0">
                <a:hlinkClick r:id="rId2"/>
              </a:rPr>
              <a:t>ИСКУССТВО ПРЕЗЕНТАЦИИ</a:t>
            </a:r>
            <a:r>
              <a:rPr lang="ru-RU" dirty="0"/>
              <a:t> для всех</a:t>
            </a:r>
            <a:endParaRPr lang="be-BY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5761038"/>
          </a:xfrm>
        </p:spPr>
        <p:txBody>
          <a:bodyPr/>
          <a:lstStyle/>
          <a:p>
            <a:pPr algn="l"/>
            <a:r>
              <a:rPr lang="ru-RU" sz="2800" dirty="0"/>
              <a:t>Цель дизайна – художественное проектирование предметно-пространственной среды человека, конструирование эстетических свойств окружающего нас предметного мира.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Задачи:                                                                                                                </a:t>
            </a:r>
            <a:br>
              <a:rPr lang="ru-RU" sz="2800" dirty="0"/>
            </a:br>
            <a:r>
              <a:rPr lang="ru-RU" sz="2800" dirty="0"/>
              <a:t>-польза и красота</a:t>
            </a:r>
            <a:br>
              <a:rPr lang="ru-RU" sz="2800" dirty="0"/>
            </a:br>
            <a:r>
              <a:rPr lang="ru-RU" sz="2800" dirty="0"/>
              <a:t>-удобство</a:t>
            </a:r>
            <a:br>
              <a:rPr lang="ru-RU" sz="2800" dirty="0"/>
            </a:br>
            <a:r>
              <a:rPr lang="ru-RU" sz="2800" dirty="0"/>
              <a:t>-простота изготовления</a:t>
            </a:r>
            <a:br>
              <a:rPr lang="ru-RU" sz="2800" dirty="0"/>
            </a:br>
            <a:r>
              <a:rPr lang="ru-RU" sz="2800" dirty="0"/>
              <a:t>-серийность</a:t>
            </a:r>
            <a:br>
              <a:rPr lang="ru-RU" sz="2800" dirty="0"/>
            </a:br>
            <a:r>
              <a:rPr lang="ru-RU" sz="2800" dirty="0"/>
              <a:t>-транспортировка</a:t>
            </a:r>
            <a:br>
              <a:rPr lang="ru-RU" sz="2800" dirty="0"/>
            </a:br>
            <a:r>
              <a:rPr lang="ru-RU" sz="2800" dirty="0"/>
              <a:t>-упаковка и т.д</a:t>
            </a:r>
            <a:r>
              <a:rPr lang="ru-RU" sz="2800" b="1" dirty="0"/>
              <a:t>.</a:t>
            </a:r>
            <a:r>
              <a:rPr lang="ru-RU" sz="4000" dirty="0"/>
              <a:t> </a:t>
            </a:r>
          </a:p>
        </p:txBody>
      </p:sp>
      <p:pic>
        <p:nvPicPr>
          <p:cNvPr id="5123" name="Picture 4" descr="1629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141663"/>
            <a:ext cx="4284662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628775"/>
            <a:ext cx="8229600" cy="1143000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800" b="1" dirty="0"/>
              <a:t>Промышленный дизайн</a:t>
            </a:r>
            <a:r>
              <a:rPr lang="ru-RU" sz="2800" dirty="0"/>
              <a:t> - процесс проектирования промышленных объектов, который охватывает очень широкий круг объектов: от мелочей для дома вплоть до наукоёмких, высокотехнологичных изделий. Дизайн компьютерной техники, средств связи, транспортный дизайн являются наиболее известными видами промышленного дизайна. Его объектами являются: бытовая техника обувь, одежда, автомобили, механизмы, орудия труда,  и аксессуары.</a:t>
            </a:r>
            <a:endParaRPr lang="ru-RU" sz="3200" dirty="0"/>
          </a:p>
        </p:txBody>
      </p:sp>
      <p:pic>
        <p:nvPicPr>
          <p:cNvPr id="6147" name="Picture 4" descr="139054_2009012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076700"/>
            <a:ext cx="2376488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139052_2009012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4076700"/>
            <a:ext cx="2487613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139061_20090121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052513"/>
            <a:ext cx="42862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139070_20090121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62950" cy="1824038"/>
          </a:xfrm>
        </p:spPr>
        <p:txBody>
          <a:bodyPr>
            <a:normAutofit fontScale="90000"/>
          </a:bodyPr>
          <a:lstStyle/>
          <a:p>
            <a:r>
              <a:rPr lang="ru-RU" sz="3200"/>
              <a:t>Создание новой вещи – сложный творческий производственный процесс, в котором участвуют: учёные, инженеры и дизайнеры.</a:t>
            </a:r>
          </a:p>
        </p:txBody>
      </p:sp>
      <p:pic>
        <p:nvPicPr>
          <p:cNvPr id="8195" name="Picture 6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2420938"/>
            <a:ext cx="80264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765175"/>
            <a:ext cx="5400675" cy="5111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/>
              <a:t>Web</a:t>
            </a:r>
            <a:r>
              <a:rPr lang="ru-RU" b="1" dirty="0"/>
              <a:t> - дизайн</a:t>
            </a:r>
            <a:r>
              <a:rPr lang="ru-RU" dirty="0"/>
              <a:t> – это проектирование оригинальной структуры </a:t>
            </a:r>
            <a:r>
              <a:rPr lang="ru-RU" dirty="0" err="1"/>
              <a:t>Web</a:t>
            </a:r>
            <a:r>
              <a:rPr lang="ru-RU" dirty="0"/>
              <a:t> сайта, с применением технических и цветовых решений, которые могут обеспечить удобство использования и эстетическое восприятие сайта.</a:t>
            </a:r>
            <a:br>
              <a:rPr lang="ru-RU" dirty="0"/>
            </a:br>
            <a:endParaRPr lang="ru-RU" dirty="0"/>
          </a:p>
        </p:txBody>
      </p:sp>
      <p:pic>
        <p:nvPicPr>
          <p:cNvPr id="9219" name="Picture 3" descr="C:\Users\тс\Desktop\4b8e4b9faf668e8a5f238ef94ffebac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1588"/>
            <a:ext cx="14081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10243" name="Picture 2" descr="C:\Users\тс\Desktop\4fab4e144bb1f6906a9a22c45ef526a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333375"/>
            <a:ext cx="7851775" cy="5888038"/>
          </a:xfr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126</TotalTime>
  <Words>624</Words>
  <Application>Microsoft Office PowerPoint</Application>
  <PresentationFormat>Экран (4:3)</PresentationFormat>
  <Paragraphs>35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Arial</vt:lpstr>
      <vt:lpstr>Gill Sans MT</vt:lpstr>
      <vt:lpstr>Галерея</vt:lpstr>
      <vt:lpstr>Виды дизайна</vt:lpstr>
      <vt:lpstr>Дизайн – это художественное проектирование и конструирование эстетических свойств окружающего нас предметного мира. </vt:lpstr>
      <vt:lpstr>Презентация PowerPoint</vt:lpstr>
      <vt:lpstr>Цель дизайна – художественное проектирование предметно-пространственной среды человека, конструирование эстетических свойств окружающего нас предметного мира.  Задачи:                                                                                                                 -польза и красота -удобство -простота изготовления -серийность -транспортировка -упаковка и т.д. </vt:lpstr>
      <vt:lpstr>Промышленный дизайн - процесс проектирования промышленных объектов, который охватывает очень широкий круг объектов: от мелочей для дома вплоть до наукоёмких, высокотехнологичных изделий. Дизайн компьютерной техники, средств связи, транспортный дизайн являются наиболее известными видами промышленного дизайна. Его объектами являются: бытовая техника обувь, одежда, автомобили, механизмы, орудия труда,  и аксессуары.</vt:lpstr>
      <vt:lpstr>Презентация PowerPoint</vt:lpstr>
      <vt:lpstr>Создание новой вещи – сложный творческий производственный процесс, в котором участвуют: учёные, инженеры и дизайнеры.</vt:lpstr>
      <vt:lpstr>Презентация PowerPoint</vt:lpstr>
      <vt:lpstr>Презентация PowerPoint</vt:lpstr>
      <vt:lpstr>Графический дизайн Старейшая и одна из наиболее распространенных областей дизайнерской деятельности является графический дизайн. К нему относятся и искусство оформления книги, рекламно-информационного проспекта, буклета, плаката, промышленная графика и упаковка, разработка этикетки и торговых марок, фирменных знаков и шрифтовых гарнитур, рекламной продукции на щитах и фасадах в городе. Сегодня к традиционной работе дизайнера-графика добавилась работа со сложными графическими системами, становящиеся основой фирменного стиля предприятия, визуальными коммуникациями в интерьерах и городской среде.</vt:lpstr>
      <vt:lpstr>Процесс создания знаковых изображений в графическом дизайне может быть одним из примеров стилизации формы.</vt:lpstr>
      <vt:lpstr>Презентация PowerPoint</vt:lpstr>
      <vt:lpstr>Книжный дизайн – это новые, разнообразные конструкции книги.</vt:lpstr>
      <vt:lpstr>Презентация PowerPoint</vt:lpstr>
      <vt:lpstr>Презентация PowerPoint</vt:lpstr>
      <vt:lpstr>Презентация PowerPoint</vt:lpstr>
      <vt:lpstr>Презентация PowerPoint</vt:lpstr>
      <vt:lpstr>Визаж (искусство макияжа) –создание прекрасного облика человека. </vt:lpstr>
      <vt:lpstr>Презентация PowerPoint</vt:lpstr>
      <vt:lpstr>Дизайн одежды и аксессуары Ещё недавно, в 60 – 70е годы мода подразделялась на уникальные работы художника-модельера, выполненные индивидуально, зачастую на заказ; и работы модельера-дизайнера – серийно выпускаемая продукция швейной индустрии. Сегодня и уникальные произведения «от кутюр» (haute couture), и серийно выпускаемая продукция «пред-а-порте» (prêt-a-porter) относят к дизайну одежды. Отчасти это и дань моде на дизайн, но во многом это объясняется и тем, что современная индустрия моды базируется на основе дизайнерского формообразования, ориентированной на самые современные технологии, материалы, демократичность и ориентируясь на широкие слои населения.</vt:lpstr>
      <vt:lpstr>Презентация PowerPoint</vt:lpstr>
      <vt:lpstr>Презентация PowerPoint</vt:lpstr>
      <vt:lpstr>Мода – это отражение нашего мировоззрения, образа жизни, культурного уровня, социальных условий и других слагаемых жизни общества.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Ландшафтный дизайн – дизайн среды.  Дизайнер занимается озеленением и благоустройством территорий. </vt:lpstr>
      <vt:lpstr>Презентация PowerPoint</vt:lpstr>
      <vt:lpstr>Фитодизайн – составление отдельных объемных или плоских композиций из живых или засушенных цветов 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дизайна</dc:title>
  <dc:creator>Neo</dc:creator>
  <cp:lastModifiedBy>Татка</cp:lastModifiedBy>
  <cp:revision>14</cp:revision>
  <dcterms:created xsi:type="dcterms:W3CDTF">2009-12-01T16:58:00Z</dcterms:created>
  <dcterms:modified xsi:type="dcterms:W3CDTF">2020-05-27T18:47:17Z</dcterms:modified>
</cp:coreProperties>
</file>