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EFC4BC-ADC5-40B3-AFA2-C1FA8B55AE77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20" autoAdjust="0"/>
  </p:normalViewPr>
  <p:slideViewPr>
    <p:cSldViewPr>
      <p:cViewPr varScale="1">
        <p:scale>
          <a:sx n="45" d="100"/>
          <a:sy n="45" d="100"/>
        </p:scale>
        <p:origin x="14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9348D-4D6A-4197-8C88-4E279AD4B888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D359-D8CB-40CC-BBAC-8A709CE4E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64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3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6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5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3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9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0"/>
                <a:lumMod val="32000"/>
                <a:lumOff val="68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1CA0-F4D0-4E82-A2C0-8CD1BD98737A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1B19-D57C-4E5D-BC57-28009F078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>
            <a:spLocks noGrp="1"/>
          </p:cNvSpPr>
          <p:nvPr>
            <p:ph idx="1"/>
          </p:nvPr>
        </p:nvSpPr>
        <p:spPr>
          <a:xfrm>
            <a:off x="25400" y="2508250"/>
            <a:ext cx="9144000" cy="185685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особенности детей младшего школьного возраста </a:t>
            </a:r>
            <a:r>
              <a:rPr lang="ru-RU" sz="1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(ЗПР)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411760" y="6165304"/>
            <a:ext cx="4464496" cy="4320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80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-</a:t>
            </a:r>
            <a:r>
              <a:rPr lang="ru-RU" sz="6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6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Белоусова Наталья Юрьевна</a:t>
            </a:r>
            <a:br>
              <a:rPr lang="ru-RU" sz="8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8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8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gsdrdn.files.wordpress.com/2017/08/preschool-provi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475" y="188640"/>
            <a:ext cx="3341699" cy="22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8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BB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 когда может поставить ребенку диагноз ЗПР или ЗПРР?</a:t>
            </a:r>
            <a:br>
              <a:rPr lang="ru-RU" sz="2100" b="1" dirty="0">
                <a:solidFill>
                  <a:srgbClr val="BB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ЗПР 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же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ЗПРР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(прим. – задержка психического и речевого развития) может быть поставлен только по решению ПМПК (прим. – психолого-медико-педагогическая комиссия).</a:t>
            </a:r>
          </a:p>
          <a:p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ПМПК – поставить или снять диагноз ЗПР либо «умственная отсталость», аутизм, ДЦП и проч., а также определить – какая нужна ребенка программа обучения, нужны ли ему дополнительные занятия, и проч.</a:t>
            </a:r>
          </a:p>
          <a:p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комиссии обычно присутствуют несколько специалистов: дефектолог, логопед и психолог, психиатр. А также учитель, родители ребенка и администрация образовательного учреждения.</a:t>
            </a:r>
          </a:p>
          <a:p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чего комиссия делает выводы о наличии либо отсутствии ЗПР? Специалисты общаются с ребенком, проводят проверку его навыков (включая письмо и чтение), дают задания на логику, математику, и проч.</a:t>
            </a:r>
          </a:p>
          <a:p>
            <a:endParaRPr lang="ru-RU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подобный диагноз появляется у детей в медицинских картах в 5-6 лет.</a:t>
            </a:r>
          </a:p>
        </p:txBody>
      </p:sp>
    </p:spTree>
    <p:extLst>
      <p:ext uri="{BB962C8B-B14F-4D97-AF65-F5344CB8AC3E}">
        <p14:creationId xmlns:p14="http://schemas.microsoft.com/office/powerpoint/2010/main" val="357381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Признаки и симптомы ЗПР у ребенка — особенности развития детей, поведения, привычек</a:t>
            </a:r>
            <a:b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(для родителей):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 не способен самостоятельно мыть руки и обуваться, чистить зубки и проч., хотя по возрасту уже должен делать все сам (либо ребенок все умеет и может, но просто делает это медленнее, чем остальные дети).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замкнут, сторонится взрослых и сверстников, коллективы отвергает. Данный симптом может говорить и об аутизме.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проявляет тревогу или агрессию, но в большинстве случаев остается боязливым и нерешительным.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«грудничка» малыш запаздывает с умением держать головку, произносить первые слоги,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30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прочим признакам можно отнести симптомы неразвитости эмоционально-волевой сферы.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Ребенок с ЗПР…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устает и обладает низким уровнем работоспособности.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способен усвоить весь объем работ/материала.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трудом анализирует информацию извне и для полного восприятия должен ориентироваться на наглядные пособия.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сложности со словесно-логическим мышлением.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сложности в общении с другими детьми.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способен играть в сюжетно-ролевые игры.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трудом организовывает свою деятельность.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сложности в усвоении общеобразовательной программы.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у каждого малыша проявляется индивидуально, однако основными признаками для всех групп и степеней ЗПР являются: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выполнения (ребенком) действий, которые требуют конкретных волевых усилий.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построением целостного образа.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Легкое запоминание наглядного материала и сложное – вербального.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развитием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55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BB0000"/>
                </a:solidFill>
                <a:latin typeface="Raleway"/>
              </a:rPr>
              <a:t>Что такое задержка психического развития, или ЗПР – классификация ЗПР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Первое, что нужно уяснить : </a:t>
            </a:r>
          </a:p>
          <a:p>
            <a:pPr marL="0" indent="0">
              <a:buNone/>
            </a:pP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не является необратимым психическим недоразвитием, и не имеет ничего общего с умственной отсталостью и другими страшными диагнозами.</a:t>
            </a:r>
          </a:p>
          <a:p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Заде́ржка</a:t>
            </a: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психи́ческого</a:t>
            </a: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разви́тия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(сокр. 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нарушение нормального темпа 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отдельные психические функции (память, внимание, мышление, эмоционально-волевая сфера) отстают в своём развитии от принятых психологических норм для данного возраста.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грамотном подходе к решению проблемы ЗПР проблемой быть просто перестает (и в весьма краткие сроки).</a:t>
            </a:r>
          </a:p>
          <a:p>
            <a:pPr lvl="1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важно отметить, что, к сожалению, сегодня подобный диагноз могут поставить «с потолка», основываясь лишь на минимальной информации и отсутствии желания у ребенка общаться со специалистами.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ЗПР  — повод для родителей задуматься, и больше внимания уделить своему ребенку, прислушаться к советам специалистов, направить свою энергию в правильное русло.</a:t>
            </a:r>
            <a:endParaRPr lang="ru-RU" sz="20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6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BB0000"/>
                </a:solidFill>
                <a:latin typeface="Raleway"/>
              </a:rPr>
              <a:t>Классификация ЗПР –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BB0000"/>
                </a:solidFill>
                <a:latin typeface="Raleway"/>
              </a:rPr>
              <a:t>основные группы психического развития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классификация, в основе которой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этиопатогенетическая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систематика, была разработана в 80-х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К.С. Лебединской.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субтильность и рост ниже среднего, сохранение детских черт лица даже в школьном возрасте, неустойчивость и выраженность проявлений эмоций, задержка в развитии эмоциональной сферы, проявляющийся во всех сферах инфантилизм. Нередко среди причин этого типа ЗПР определяют наследственный фактор, и довольно часто в этой группе оказываются близнецы, мамы которых сталкивались с патологиями при беременности. Для детишек с таким диагнозом, как правило, рекомендовано обучение в коррекционной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52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соматогенного происхождения.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списке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тяжелые соматические заболевание, которые были перенесены в раннем детском возрасте.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астма, проблемы дыхательной или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сердечнососудистой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системы, и др.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этой группе ЗПР боязливы и не уверены в себе, и зачастую лишены общения со сверстниками из-за назойливой опеки родителей, которые почему-то решили, что детям общение дается тяжело. При данном типе ЗПР рекомендовано лечение в специальных санаториях, а форма обучения зависит от каждого конкретного случая.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30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ЗПР психогенного происхождения.</a:t>
            </a:r>
            <a:r>
              <a:rPr lang="ru-RU" i="1" dirty="0">
                <a:solidFill>
                  <a:srgbClr val="FF66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Довольно редкий тип ЗПР, впрочем, как и в случае с предыдущим типом. Для возникновения двух данных форм ЗПР должны создаться сильно неблагоприятные условия соматического или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микросоциального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характера</a:t>
            </a:r>
            <a:r>
              <a:rPr lang="ru-RU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b="1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Основная причина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– неблагоприятные условия родительского воспитания, вызвавшие определенные нарушения в процессе формирования личности маленького человека.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Например, </a:t>
            </a:r>
            <a:r>
              <a:rPr lang="ru-RU" i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гиперопека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или безнадзорность.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 отсутствии проблем с ЦНС детишки из этой группы ЗПР быстро преодолевают разницу в развитии с другими детьми в условиях обыкновенной школы. Важно отличать этот тип ЗПР от педагогической запущенности.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508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ЗПР церебрально-органического генеза.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Самая многочисленная (по статистике – до 90% всех случаев ЗПР) группа ЗПР. А также самая тяжелая и легко диагностируемая. </a:t>
            </a:r>
          </a:p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u="sng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Ключевые причины: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родовые травмы, заболевания ЦНС, интоксикация, асфиксия и прочие ситуации, возникавшие в процессе беременности или непосредственно при родах. </a:t>
            </a:r>
          </a:p>
          <a:p>
            <a:pPr lvl="0">
              <a:lnSpc>
                <a:spcPct val="115000"/>
              </a:lnSpc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Из признаков можно выделить яркие и четко наблюдаемые симптомы эмоционально-волевой незрелости и органическую недостаточность нервной системы.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677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0661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возникновения ЗПР у ребенка.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в группе риска по ЗПР, какие факторы провоцируют ЗПР?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Причины, провоцирующие ЗПР, можно условно разделить на </a:t>
            </a:r>
            <a:r>
              <a:rPr lang="ru-RU" u="sng" dirty="0">
                <a:solidFill>
                  <a:srgbClr val="002060"/>
                </a:solidFill>
              </a:rPr>
              <a:t>3 группы.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К первой группе </a:t>
            </a:r>
            <a:r>
              <a:rPr lang="ru-RU" dirty="0">
                <a:solidFill>
                  <a:srgbClr val="002060"/>
                </a:solidFill>
              </a:rPr>
              <a:t>относится </a:t>
            </a:r>
            <a:r>
              <a:rPr lang="ru-RU" b="1" dirty="0">
                <a:solidFill>
                  <a:srgbClr val="002060"/>
                </a:solidFill>
              </a:rPr>
              <a:t>проблемная беременность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Хронические заболевания мамы, отразившиеся на здоровье ребенка (порок сердца и СД, болезни щитовидки и др.).</a:t>
            </a:r>
          </a:p>
          <a:p>
            <a:r>
              <a:rPr lang="ru-RU" dirty="0">
                <a:solidFill>
                  <a:srgbClr val="002060"/>
                </a:solidFill>
              </a:rPr>
              <a:t>Токсоплазмоз.</a:t>
            </a:r>
          </a:p>
          <a:p>
            <a:r>
              <a:rPr lang="ru-RU" dirty="0">
                <a:solidFill>
                  <a:srgbClr val="002060"/>
                </a:solidFill>
              </a:rPr>
              <a:t>Перенесенные будущей мамой инфекционные заболевания (грипп и ангина, паротит и герпес, краснуха и др.).</a:t>
            </a:r>
          </a:p>
          <a:p>
            <a:r>
              <a:rPr lang="ru-RU" dirty="0">
                <a:solidFill>
                  <a:srgbClr val="002060"/>
                </a:solidFill>
              </a:rPr>
              <a:t>Мамины вредные привычки (никотин и проч.).</a:t>
            </a:r>
          </a:p>
          <a:p>
            <a:r>
              <a:rPr lang="ru-RU" dirty="0">
                <a:solidFill>
                  <a:srgbClr val="002060"/>
                </a:solidFill>
              </a:rPr>
              <a:t>Несовместимость резус-факторов с плодом.</a:t>
            </a:r>
          </a:p>
          <a:p>
            <a:r>
              <a:rPr lang="ru-RU" dirty="0">
                <a:solidFill>
                  <a:srgbClr val="002060"/>
                </a:solidFill>
              </a:rPr>
              <a:t>Токсикоз, как на раннем, так и на позднем сроке.</a:t>
            </a:r>
          </a:p>
          <a:p>
            <a:r>
              <a:rPr lang="ru-RU" dirty="0">
                <a:solidFill>
                  <a:srgbClr val="002060"/>
                </a:solidFill>
              </a:rPr>
              <a:t>Ранние роды.</a:t>
            </a:r>
          </a:p>
        </p:txBody>
      </p:sp>
    </p:spTree>
    <p:extLst>
      <p:ext uri="{BB962C8B-B14F-4D97-AF65-F5344CB8AC3E}">
        <p14:creationId xmlns:p14="http://schemas.microsoft.com/office/powerpoint/2010/main" val="188491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0661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возникновения ЗПР у ребенка.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в группе риска по ЗПР, какие факторы провоцируют ЗПР?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второй группе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 причины, которые имели место при родах: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Асфиксия. Например, после обвития пуповиной шеи крохи.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Родовые травмы.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травмы механического характера, возникающие при неграмотности и непрофессионализме медработников.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третья группа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причины социального характера: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неблагополучной семьи.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эмоциональных контактов на различных этапах развития малыша.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интеллекта родителей и прочих членов семьи.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запущенность.</a:t>
            </a:r>
            <a:endParaRPr lang="ru-RU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9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 риска появления ЗПР относят: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Осложненные первые роды.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«Старо-родящая» мама.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Лишний вес будущей мамы.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патологий в предыдущие беременности и роды.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хронических заболеваний мамы, включая диабет.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Стрессы и депрессии будущей мамы.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Нежелательная беременность.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954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1182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Raleway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причины возникновения ЗПР у ребенка. Кто в группе риска по ЗПР, какие факторы провоцируют ЗПР? </vt:lpstr>
      <vt:lpstr>Основные причины возникновения ЗПР у ребенка. Кто в группе риска по ЗПР, какие факторы провоцируют ЗПР? </vt:lpstr>
      <vt:lpstr>Презентация PowerPoint</vt:lpstr>
      <vt:lpstr>Кто и когда может поставить ребенку диагноз ЗПР или ЗПРР? </vt:lpstr>
      <vt:lpstr>Признаки и симптомы ЗПР у ребенка — особенности развития детей, поведения, привычек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NaBel</dc:creator>
  <cp:lastModifiedBy>Кристина Белоусова</cp:lastModifiedBy>
  <cp:revision>117</cp:revision>
  <dcterms:created xsi:type="dcterms:W3CDTF">2016-01-05T16:51:37Z</dcterms:created>
  <dcterms:modified xsi:type="dcterms:W3CDTF">2020-04-18T11:41:12Z</dcterms:modified>
</cp:coreProperties>
</file>