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285" r:id="rId4"/>
    <p:sldId id="286" r:id="rId5"/>
    <p:sldId id="258" r:id="rId6"/>
    <p:sldId id="261" r:id="rId7"/>
    <p:sldId id="28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9" autoAdjust="0"/>
    <p:restoredTop sz="94203" autoAdjust="0"/>
  </p:normalViewPr>
  <p:slideViewPr>
    <p:cSldViewPr>
      <p:cViewPr>
        <p:scale>
          <a:sx n="76" d="100"/>
          <a:sy n="76" d="100"/>
        </p:scale>
        <p:origin x="-7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B8FE0-2595-4760-AC1D-3AA2C82AD1F8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CBF0-96A3-4FCF-A44F-A36D6EF95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8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CBF0-96A3-4FCF-A44F-A36D6EF9599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6ACE-C175-41F2-A163-3C35503189AA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3C5A-2971-44F3-91C7-96E62A7F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386" y="3429000"/>
            <a:ext cx="8856984" cy="1470025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тема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«Зарубежная литература. Фольклор зарубежных стран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тема «Писатели детям»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1592" y="5373216"/>
            <a:ext cx="3456384" cy="1296144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ПОУ УПК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Курбатова О. 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70775"/>
            <a:ext cx="88204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Контрольная работа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МДК «Детская литература с практикумом по выразительному чтению»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711860"/>
            <a:ext cx="853244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Джон Рональд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Руэл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Толкин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писал в жанре: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1) фантастика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2) фэнтези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3) новелла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4) сказка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5) баллада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63787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Рисунок 6" descr="hello_html_mf862f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2232248" cy="244827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384693"/>
            <a:ext cx="8028384" cy="41395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>
              <a:solidFill>
                <a:srgbClr val="000000"/>
              </a:solidFill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Вильгельм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Гауф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автор какой страны и каких произведений?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Выберите несколько из 5 вариантов ответа: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1) Франция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2) Германия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3) "Карлик Нос"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4) "Щелкунчик"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5)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История о калифе-аисте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76479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Назовите имя автора и укажите название его произведений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Выберите несколько из 5 вариантов ответа: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1) Вильгельм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Гауф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Ганс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- Христиан Андерсен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3) "Белоснежка"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4) "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Дюймовочка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5) "Русалочка"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ello_html_749c50d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08920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015" y="10651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Укажите отличительные признаки  русского фольклора от зарубежного.</a:t>
            </a:r>
            <a:endParaRPr kumimoji="0" lang="ru-RU" sz="5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133787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Вставьте пропущенные слова;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«фольклор» появилось в ….  веке. 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Слово «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фольклор» пришло из …..      языка.</a:t>
            </a: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«фольклор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означает ……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25558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слово пытался сложить изо льда герой сказки «Снежная королева» Кай, когда его нашла Герда?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21060"/>
            <a:ext cx="860444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день детской книги проводится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День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А. С. Пушкина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П. П. Ершова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Ш. Перро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Х. К. Андерсена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530823"/>
            <a:ext cx="37444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часть 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Домашний\Desktop\1011266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591" y="260648"/>
            <a:ext cx="1897508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24433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 «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Писатели детям»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234934"/>
            <a:ext cx="831641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Этот детский писатель был и автором, и иллюстратором своих книг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А. Пушкин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С. Михалков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В. Гаршин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Е.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Чарушин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283301"/>
            <a:ext cx="867645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герой жалуется своему деду, что «хозяин бьёт чем ни попадя», «спать велят в сенях», «еды нету никакой», «подмастерья велят красть огурцы»?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«Вертел»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Варька «Спать хочется»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Петька «Петька на даче»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Ванька Жуков «Ванька»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Уважаемые студенты, пожалуйста, выполните контрольную работу аккуратно и в указанные сроки.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к оформлению: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ответьте на все вопросы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документе;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Подпишите свою работу: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Дата: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Ф.И., группа.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Укажите: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1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Каждый ответ записывайте под номером и с новой строки;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Если не знаете ответ на вопрос, ставьте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Образец: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вопрос --------------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УДАЧИ и УСПЕХА!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1326" y="689304"/>
            <a:ext cx="91440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 что девочка Женя потратила третий лепесток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цветика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семицветика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118" y="30689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Назовите автора произведения.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196752"/>
            <a:ext cx="86764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 каком произведении В. М. Гаршина аллегорически передана борьба добра и зла, красота природы и человеческого сердца?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696460"/>
            <a:ext cx="85474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Какие из перечисленных произведений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написал В. Гаршин?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«Железная дорога», «Саша»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«Утро»,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Воробьишко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«На горке», «Карасик»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«Лягушка-путешественница», «Красный цветок»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916603"/>
            <a:ext cx="882047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Кто из писателей открыл первую школу для крестьянских детей и впоследствии писал: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хочу образования для крестьянских детей, чтобы спасти тонущих там Пушкиных, Ломоносовых, Остроградских…»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990062"/>
            <a:ext cx="88204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Какие произведения К. Чуковского воспитывают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детях храбрость?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«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горе»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«Муха-Цокотуха», «Крокодил»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«Путаница», «Чудо-дерево»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«Телефон», «От двух до пяти»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952607"/>
            <a:ext cx="86764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Из какого произведения К. И. Чуковского строки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 какая же мать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Согласится отдать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Своего дорогого ребёнка –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медвежонка, волчонка, слонёнка…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1277625"/>
            <a:ext cx="8820472" cy="19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Герой какого произведения А. П. Чехова писал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«на деревню дедушке Константину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Макарычу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»?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803368"/>
            <a:ext cx="86764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Какого обещания не давал герой стихотворения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Э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Н. Успенского «Если был бы я девчонкой»?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я б рубашки постирал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сам начистил бы картошки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я бы вымыл в кухне пол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во дворе бы я подмёл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2204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Из скольких частей состоит сказочная повесть о Незнайке?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Выберите один из 4 вариантов ответа: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1) 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2) 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3) 4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4) 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1241508"/>
            <a:ext cx="87484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из рассказов не принадлежит Н. Носову?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 «Телефон»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 « Синичкин календарь»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 «Дневник Коли Синицына"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 «Мишкина каша»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Напиши фамилию имя писателя</a:t>
            </a:r>
            <a:endParaRPr lang="ru-RU" dirty="0"/>
          </a:p>
        </p:txBody>
      </p:sp>
      <p:pic>
        <p:nvPicPr>
          <p:cNvPr id="1026" name="Picture 2" descr="C:\Users\Домашний\Desktop\Вильгем  Гауф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43256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55892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Grim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038600" cy="44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160" y="5445225"/>
            <a:ext cx="444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620688"/>
            <a:ext cx="87484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детского писателя - юмориста ХХ века, который начал писать для взрослых, но «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нашел свою тропу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 признался: «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Попал в волшебную страну детство и увидел в ребенке то, чего раньше не замечал, и чего, кажется, не замечали другие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 А.Чехов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 А. Гайдар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 А.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 Н. Носов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kartinka-spasibo-za-vash-tr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w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0213"/>
            <a:ext cx="402431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306896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Напиши фамилию и имя писателя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3761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3.1 Какое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произведений принадлежит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Джанни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«Путешествия Гулливера»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«Приключения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Чипполино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«Приключения Робинзона Крузо»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Гаргантюа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Пантагрюэль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</a:t>
            </a: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Сопоставьте автора и его произведения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1" y="1700808"/>
            <a:ext cx="2232248" cy="395128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1) Г. Х. Андерсен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2) Ш. Перро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3) Братья Гримм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4) Э. Гофман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5) 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Гауф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9792" y="1052736"/>
            <a:ext cx="6228185" cy="525658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музыканты», «Волк и семеро козлят»,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Гензель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Гретель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Рапунцель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«Соломинка, уголёк и боб», «О рыбаке и его жене»,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Беляночка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Розочка», «Король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Дроздобород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«Умная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Эльза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«Госпожа Метелица», «Храбрый портняжка», «Три пряхи»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 «История о калифе-аисте», «История о корабле-призраке», «История об отрубленной руке», «Спасение Фатимы», «История о маленьком Муке», «История о мнимом принце»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«Девочка со спичками», «Дикие лебеди»,«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«Калоши счастья»,«Новое платье короля», «Огниво»,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Оле-Лукойе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«Принцесса на горошине», «Пятеро из одного стручка», «Свинопас», «Снежная королева», «Старый уличный фонарь», «Стойкий оловянный солдатик», «Штопальная игла»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«Кот в сапогах», «Красная шапочка», « Мальчик с пальчик», «Ослиная шкура», « Подарки феи», «Пряничный домик»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хохолком, «Синяя борода», «Спящая красавица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«Золотой горшок», «Приключение в новогоднюю ночь», «Щелкунчик и мышиный король», «Принцесса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Бландина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«Ундина», «Песочный Человек», «Каменное сердце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Сопоставьте страну и детских писателей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96" y="1340768"/>
            <a:ext cx="4032648" cy="3951288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Великобритания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Скандинавия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(Дания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Норвегия,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Швеция)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Германия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Италия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944" y="1340768"/>
            <a:ext cx="4968552" cy="395128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Братья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Гримм,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 Гофман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Гауф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Пройслер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Д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Дефо, Р. Киплинг, Л. Кэрролл,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Милн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Дж. Р.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Толкиен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Х. К.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Андерсен,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Линдгрен,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Янссон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К.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Коллоди,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Родари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Назовите всех французских детских авторов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Карло Коллоди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Шарль Перро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3) Льюис Кэрролл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4)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Антуан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де Сент-Экзюпери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5)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Редьрд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Киплинг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84781"/>
            <a:ext cx="8197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Как называются сказки и кто их автор?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 descr="hello_html_4f3a3ba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547664" y="2348880"/>
            <a:ext cx="30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2" name="Рисунок 16" descr="hello_html_ae46d4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1584176" cy="2232248"/>
          </a:xfrm>
          <a:prstGeom prst="rect">
            <a:avLst/>
          </a:prstGeom>
          <a:noFill/>
        </p:spPr>
      </p:pic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0" y="1252522"/>
            <a:ext cx="21031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7904" y="2132856"/>
            <a:ext cx="56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5" name="Рисунок 17" descr="hello_html_36958c2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1440160" cy="2376264"/>
          </a:xfrm>
          <a:prstGeom prst="rect">
            <a:avLst/>
          </a:prstGeom>
          <a:noFill/>
        </p:spPr>
      </p:pic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0" y="1281097"/>
            <a:ext cx="21031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7984" y="263691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3 </a:t>
            </a:r>
            <a:endParaRPr lang="ru-RU" sz="3600" dirty="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8" name="Рисунок 18" descr="hello_html_m787a4f2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1872208" cy="2304256"/>
          </a:xfrm>
          <a:prstGeom prst="rect">
            <a:avLst/>
          </a:prstGeom>
          <a:noFill/>
        </p:spPr>
      </p:pic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0" y="1206356"/>
            <a:ext cx="2263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20272" y="2420888"/>
            <a:ext cx="8500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1" name="Рисунок 19" descr="hello_html_2f243e0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1440160" cy="223224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187624" y="580526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5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4" name="Рисунок 20" descr="hello_html_m436b9cf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645024"/>
            <a:ext cx="1800200" cy="2304256"/>
          </a:xfrm>
          <a:prstGeom prst="rect">
            <a:avLst/>
          </a:prstGeom>
          <a:noFill/>
        </p:spPr>
      </p:pic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0" y="1195372"/>
            <a:ext cx="21031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91880" y="5805264"/>
            <a:ext cx="54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6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5" name="Рисунок 54" descr="hello_html_bdba5e3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645024"/>
            <a:ext cx="1800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7236296" y="5661248"/>
            <a:ext cx="49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7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957</Words>
  <Application>Microsoft Office PowerPoint</Application>
  <PresentationFormat>Экран (4:3)</PresentationFormat>
  <Paragraphs>182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1. тема «Зарубежная литература. Фольклор зарубежных стран» 2. тема «Писатели детям»    </vt:lpstr>
      <vt:lpstr>Слайд 2</vt:lpstr>
      <vt:lpstr>Напиши фамилию имя писателя</vt:lpstr>
      <vt:lpstr>Слайд 4</vt:lpstr>
      <vt:lpstr>Слайд 5</vt:lpstr>
      <vt:lpstr> 4.   Сопоставьте автора и его произведения </vt:lpstr>
      <vt:lpstr>5. Сопоставьте страну и детских писателей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Контрольная работа  по Детской литературе по теме: «Зарубежная литература. Фольклор зарубежных стран» 2 курс, 3 семестр УНК</dc:title>
  <dc:creator>Домашний</dc:creator>
  <cp:lastModifiedBy>Домашний</cp:lastModifiedBy>
  <cp:revision>21</cp:revision>
  <dcterms:created xsi:type="dcterms:W3CDTF">2020-01-10T17:50:38Z</dcterms:created>
  <dcterms:modified xsi:type="dcterms:W3CDTF">2020-06-14T11:21:28Z</dcterms:modified>
</cp:coreProperties>
</file>