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4D5CB-6A29-4621-9371-EBA11DD0046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22E2EF-A582-4CA8-86BC-ACE1F0B2F6FD}">
      <dgm:prSet phldrT="[Текст]" custT="1"/>
      <dgm:spPr/>
      <dgm:t>
        <a:bodyPr/>
        <a:lstStyle/>
        <a:p>
          <a:r>
            <a:rPr lang="ru-RU" sz="3200" b="1" dirty="0">
              <a:solidFill>
                <a:srgbClr val="FFFF00"/>
              </a:solidFill>
            </a:rPr>
            <a:t>Виды воображения</a:t>
          </a:r>
        </a:p>
      </dgm:t>
    </dgm:pt>
    <dgm:pt modelId="{9A29E4FD-40DE-4A5E-87FF-073B4D92FA51}" type="parTrans" cxnId="{C5BB18F9-F777-41B1-91DC-4234E52912F4}">
      <dgm:prSet/>
      <dgm:spPr/>
      <dgm:t>
        <a:bodyPr/>
        <a:lstStyle/>
        <a:p>
          <a:endParaRPr lang="ru-RU"/>
        </a:p>
      </dgm:t>
    </dgm:pt>
    <dgm:pt modelId="{0D488979-A27B-416D-8212-1ADD0B00A7DD}" type="sibTrans" cxnId="{C5BB18F9-F777-41B1-91DC-4234E52912F4}">
      <dgm:prSet/>
      <dgm:spPr/>
      <dgm:t>
        <a:bodyPr/>
        <a:lstStyle/>
        <a:p>
          <a:endParaRPr lang="ru-RU"/>
        </a:p>
      </dgm:t>
    </dgm:pt>
    <dgm:pt modelId="{10AC8F4F-7711-49B1-A8A3-203718E12442}">
      <dgm:prSet phldrT="[Текст]" custT="1"/>
      <dgm:spPr/>
      <dgm:t>
        <a:bodyPr/>
        <a:lstStyle/>
        <a:p>
          <a:r>
            <a:rPr lang="ru-RU" sz="2800" b="1" dirty="0">
              <a:solidFill>
                <a:srgbClr val="FF0000"/>
              </a:solidFill>
            </a:rPr>
            <a:t>Активное</a:t>
          </a:r>
        </a:p>
      </dgm:t>
    </dgm:pt>
    <dgm:pt modelId="{50CE6B2A-EFF3-4576-95C7-C9C992E443BE}" type="parTrans" cxnId="{D6EFAC9D-3787-459D-A288-5076C8F6FC3E}">
      <dgm:prSet/>
      <dgm:spPr/>
      <dgm:t>
        <a:bodyPr/>
        <a:lstStyle/>
        <a:p>
          <a:endParaRPr lang="ru-RU"/>
        </a:p>
      </dgm:t>
    </dgm:pt>
    <dgm:pt modelId="{71F70267-399C-49BB-B353-8415608959BA}" type="sibTrans" cxnId="{D6EFAC9D-3787-459D-A288-5076C8F6FC3E}">
      <dgm:prSet/>
      <dgm:spPr/>
      <dgm:t>
        <a:bodyPr/>
        <a:lstStyle/>
        <a:p>
          <a:endParaRPr lang="ru-RU"/>
        </a:p>
      </dgm:t>
    </dgm:pt>
    <dgm:pt modelId="{AE8BBC0F-4F41-43FF-A908-B4111BEB2DB1}">
      <dgm:prSet phldrT="[Текст]" custT="1"/>
      <dgm:spPr/>
      <dgm:t>
        <a:bodyPr/>
        <a:lstStyle/>
        <a:p>
          <a:r>
            <a:rPr lang="ru-RU" sz="2800" b="1" dirty="0">
              <a:solidFill>
                <a:srgbClr val="FF0000"/>
              </a:solidFill>
            </a:rPr>
            <a:t>Пассивное</a:t>
          </a:r>
        </a:p>
      </dgm:t>
    </dgm:pt>
    <dgm:pt modelId="{4E7CE964-BF1D-4BEC-B4A9-01FAB4891B28}" type="parTrans" cxnId="{8DD76A24-58D0-455F-A119-B74CA2EF36D8}">
      <dgm:prSet/>
      <dgm:spPr/>
      <dgm:t>
        <a:bodyPr/>
        <a:lstStyle/>
        <a:p>
          <a:endParaRPr lang="ru-RU"/>
        </a:p>
      </dgm:t>
    </dgm:pt>
    <dgm:pt modelId="{B81C1C84-E283-40E7-844D-70B9A2E21AD7}" type="sibTrans" cxnId="{8DD76A24-58D0-455F-A119-B74CA2EF36D8}">
      <dgm:prSet/>
      <dgm:spPr/>
      <dgm:t>
        <a:bodyPr/>
        <a:lstStyle/>
        <a:p>
          <a:endParaRPr lang="ru-RU"/>
        </a:p>
      </dgm:t>
    </dgm:pt>
    <dgm:pt modelId="{6E5F2B61-997F-425F-AFA7-D71F921BED0A}">
      <dgm:prSet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???</a:t>
          </a:r>
        </a:p>
      </dgm:t>
    </dgm:pt>
    <dgm:pt modelId="{4D693ACC-A262-4EE5-B277-9E34CF98B6B9}" type="parTrans" cxnId="{4CFA0FD3-18AD-4AFE-99A1-F826DDCC1347}">
      <dgm:prSet/>
      <dgm:spPr/>
      <dgm:t>
        <a:bodyPr/>
        <a:lstStyle/>
        <a:p>
          <a:endParaRPr lang="ru-RU"/>
        </a:p>
      </dgm:t>
    </dgm:pt>
    <dgm:pt modelId="{A256ABB7-7629-4544-B80F-588457E21520}" type="sibTrans" cxnId="{4CFA0FD3-18AD-4AFE-99A1-F826DDCC1347}">
      <dgm:prSet/>
      <dgm:spPr/>
      <dgm:t>
        <a:bodyPr/>
        <a:lstStyle/>
        <a:p>
          <a:endParaRPr lang="ru-RU"/>
        </a:p>
      </dgm:t>
    </dgm:pt>
    <dgm:pt modelId="{1EFBDFE6-F422-45FF-AC87-9B4C2AC961CD}">
      <dgm:prSet custT="1"/>
      <dgm:spPr/>
      <dgm:t>
        <a:bodyPr/>
        <a:lstStyle/>
        <a:p>
          <a:r>
            <a:rPr lang="ru-RU" sz="2000" dirty="0"/>
            <a:t>Преднамеренное </a:t>
          </a:r>
        </a:p>
      </dgm:t>
    </dgm:pt>
    <dgm:pt modelId="{B033797D-EBA1-4C2A-ABF1-A7E168D7CF99}" type="parTrans" cxnId="{A73487FD-DE3C-4C4E-B27F-3476AD8E1C3E}">
      <dgm:prSet/>
      <dgm:spPr/>
      <dgm:t>
        <a:bodyPr/>
        <a:lstStyle/>
        <a:p>
          <a:endParaRPr lang="ru-RU"/>
        </a:p>
      </dgm:t>
    </dgm:pt>
    <dgm:pt modelId="{1C2769B9-B058-4887-A744-4425D05878FF}" type="sibTrans" cxnId="{A73487FD-DE3C-4C4E-B27F-3476AD8E1C3E}">
      <dgm:prSet/>
      <dgm:spPr/>
      <dgm:t>
        <a:bodyPr/>
        <a:lstStyle/>
        <a:p>
          <a:endParaRPr lang="ru-RU"/>
        </a:p>
      </dgm:t>
    </dgm:pt>
    <dgm:pt modelId="{BD2DAA6C-1BC5-4F28-82FD-689911D4F90A}">
      <dgm:prSet custT="1"/>
      <dgm:spPr/>
      <dgm:t>
        <a:bodyPr/>
        <a:lstStyle/>
        <a:p>
          <a:r>
            <a:rPr lang="ru-RU" sz="2000" dirty="0"/>
            <a:t>Непреднамеренное</a:t>
          </a:r>
        </a:p>
      </dgm:t>
    </dgm:pt>
    <dgm:pt modelId="{2B513366-D372-4A6B-9FFF-5C1A0B723C42}" type="parTrans" cxnId="{C05526EF-96F4-473A-AEEE-14F80D03CBA7}">
      <dgm:prSet/>
      <dgm:spPr/>
      <dgm:t>
        <a:bodyPr/>
        <a:lstStyle/>
        <a:p>
          <a:endParaRPr lang="ru-RU"/>
        </a:p>
      </dgm:t>
    </dgm:pt>
    <dgm:pt modelId="{FBEC3688-364E-407B-96A2-3FAE8FD6D5C0}" type="sibTrans" cxnId="{C05526EF-96F4-473A-AEEE-14F80D03CBA7}">
      <dgm:prSet/>
      <dgm:spPr/>
      <dgm:t>
        <a:bodyPr/>
        <a:lstStyle/>
        <a:p>
          <a:endParaRPr lang="ru-RU"/>
        </a:p>
      </dgm:t>
    </dgm:pt>
    <dgm:pt modelId="{EEFD6033-4853-424C-A9CC-4BF7AA4D5C4E}">
      <dgm:prSet custT="1"/>
      <dgm:spPr/>
      <dgm:t>
        <a:bodyPr/>
        <a:lstStyle/>
        <a:p>
          <a:r>
            <a:rPr lang="ru-RU" sz="2000" dirty="0"/>
            <a:t>???</a:t>
          </a:r>
        </a:p>
      </dgm:t>
    </dgm:pt>
    <dgm:pt modelId="{D6585500-99BB-4CA0-B77F-995EA125DEE2}" type="parTrans" cxnId="{E019A172-2E78-4325-9A03-AC6FA336B832}">
      <dgm:prSet/>
      <dgm:spPr/>
      <dgm:t>
        <a:bodyPr/>
        <a:lstStyle/>
        <a:p>
          <a:endParaRPr lang="ru-RU"/>
        </a:p>
      </dgm:t>
    </dgm:pt>
    <dgm:pt modelId="{E8799786-3B45-483B-8BF9-AF9CE00FF25B}" type="sibTrans" cxnId="{E019A172-2E78-4325-9A03-AC6FA336B832}">
      <dgm:prSet/>
      <dgm:spPr/>
      <dgm:t>
        <a:bodyPr/>
        <a:lstStyle/>
        <a:p>
          <a:endParaRPr lang="ru-RU"/>
        </a:p>
      </dgm:t>
    </dgm:pt>
    <dgm:pt modelId="{DF96C3BB-F666-4AE0-A487-A1A05BAF0B3A}">
      <dgm:prSet custT="1"/>
      <dgm:spPr/>
      <dgm:t>
        <a:bodyPr/>
        <a:lstStyle/>
        <a:p>
          <a:r>
            <a:rPr lang="ru-RU" sz="2000" dirty="0"/>
            <a:t>???</a:t>
          </a:r>
        </a:p>
      </dgm:t>
    </dgm:pt>
    <dgm:pt modelId="{78154BC2-E447-44BE-955D-5ADF2C252063}" type="parTrans" cxnId="{58F8CF9B-A023-4B98-98D0-BD10B70D23C5}">
      <dgm:prSet/>
      <dgm:spPr/>
      <dgm:t>
        <a:bodyPr/>
        <a:lstStyle/>
        <a:p>
          <a:endParaRPr lang="ru-RU"/>
        </a:p>
      </dgm:t>
    </dgm:pt>
    <dgm:pt modelId="{3E812F92-C6EE-4980-888D-904F53B2667D}" type="sibTrans" cxnId="{58F8CF9B-A023-4B98-98D0-BD10B70D23C5}">
      <dgm:prSet/>
      <dgm:spPr/>
      <dgm:t>
        <a:bodyPr/>
        <a:lstStyle/>
        <a:p>
          <a:endParaRPr lang="ru-RU"/>
        </a:p>
      </dgm:t>
    </dgm:pt>
    <dgm:pt modelId="{8D0A655D-5C9A-4F18-B424-FBD77D8A0D10}">
      <dgm:prSet custT="1"/>
      <dgm:spPr/>
      <dgm:t>
        <a:bodyPr/>
        <a:lstStyle/>
        <a:p>
          <a:r>
            <a:rPr lang="ru-RU" sz="2000" dirty="0"/>
            <a:t>????</a:t>
          </a:r>
        </a:p>
      </dgm:t>
    </dgm:pt>
    <dgm:pt modelId="{45E76E11-7E2F-484F-AA5E-DAE15A1D281B}" type="parTrans" cxnId="{FD2D668E-B5D1-4439-8FC3-B7E013BD102C}">
      <dgm:prSet/>
      <dgm:spPr/>
      <dgm:t>
        <a:bodyPr/>
        <a:lstStyle/>
        <a:p>
          <a:endParaRPr lang="ru-RU"/>
        </a:p>
      </dgm:t>
    </dgm:pt>
    <dgm:pt modelId="{35AF9529-A9C7-4364-A9F7-406253747FE7}" type="sibTrans" cxnId="{FD2D668E-B5D1-4439-8FC3-B7E013BD102C}">
      <dgm:prSet/>
      <dgm:spPr/>
      <dgm:t>
        <a:bodyPr/>
        <a:lstStyle/>
        <a:p>
          <a:endParaRPr lang="ru-RU"/>
        </a:p>
      </dgm:t>
    </dgm:pt>
    <dgm:pt modelId="{A81314EC-1A68-40E6-9D99-61F9E16E6077}">
      <dgm:prSet custT="1"/>
      <dgm:spPr/>
      <dgm:t>
        <a:bodyPr/>
        <a:lstStyle/>
        <a:p>
          <a:r>
            <a:rPr lang="ru-RU" sz="2000" dirty="0"/>
            <a:t>????</a:t>
          </a:r>
        </a:p>
      </dgm:t>
    </dgm:pt>
    <dgm:pt modelId="{DC9A02AC-6FE5-4F73-803F-B775FBD27B64}" type="parTrans" cxnId="{1B8F0531-3F96-4C0D-9688-52415FAC76E0}">
      <dgm:prSet/>
      <dgm:spPr/>
      <dgm:t>
        <a:bodyPr/>
        <a:lstStyle/>
        <a:p>
          <a:endParaRPr lang="ru-RU"/>
        </a:p>
      </dgm:t>
    </dgm:pt>
    <dgm:pt modelId="{E1E01219-8537-4D38-B343-25EA51035F55}" type="sibTrans" cxnId="{1B8F0531-3F96-4C0D-9688-52415FAC76E0}">
      <dgm:prSet/>
      <dgm:spPr/>
      <dgm:t>
        <a:bodyPr/>
        <a:lstStyle/>
        <a:p>
          <a:endParaRPr lang="ru-RU"/>
        </a:p>
      </dgm:t>
    </dgm:pt>
    <dgm:pt modelId="{54EBA3F7-3DB4-4D10-85C0-16CB9EB82745}" type="pres">
      <dgm:prSet presAssocID="{0794D5CB-6A29-4621-9371-EBA11DD004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01CE56A-C065-42C8-8F99-9A0E44BFFABB}" type="pres">
      <dgm:prSet presAssocID="{4422E2EF-A582-4CA8-86BC-ACE1F0B2F6FD}" presName="hierRoot1" presStyleCnt="0">
        <dgm:presLayoutVars>
          <dgm:hierBranch val="init"/>
        </dgm:presLayoutVars>
      </dgm:prSet>
      <dgm:spPr/>
    </dgm:pt>
    <dgm:pt modelId="{532C0450-7B0B-4A71-ACC0-B2B7B7F781BA}" type="pres">
      <dgm:prSet presAssocID="{4422E2EF-A582-4CA8-86BC-ACE1F0B2F6FD}" presName="rootComposite1" presStyleCnt="0"/>
      <dgm:spPr/>
    </dgm:pt>
    <dgm:pt modelId="{E56B14B5-1145-4F13-9B6F-D9454ECEDC5F}" type="pres">
      <dgm:prSet presAssocID="{4422E2EF-A582-4CA8-86BC-ACE1F0B2F6FD}" presName="rootText1" presStyleLbl="node0" presStyleIdx="0" presStyleCnt="1" custScaleX="142473" custScaleY="107616" custLinFactNeighborX="1167" custLinFactNeighborY="-230">
        <dgm:presLayoutVars>
          <dgm:chPref val="3"/>
        </dgm:presLayoutVars>
      </dgm:prSet>
      <dgm:spPr/>
    </dgm:pt>
    <dgm:pt modelId="{CCEF7683-B3FD-43FD-8F75-1039BF1628E6}" type="pres">
      <dgm:prSet presAssocID="{4422E2EF-A582-4CA8-86BC-ACE1F0B2F6FD}" presName="rootConnector1" presStyleLbl="node1" presStyleIdx="0" presStyleCnt="0"/>
      <dgm:spPr/>
    </dgm:pt>
    <dgm:pt modelId="{FD8AC811-3468-4621-9147-A29B01033F55}" type="pres">
      <dgm:prSet presAssocID="{4422E2EF-A582-4CA8-86BC-ACE1F0B2F6FD}" presName="hierChild2" presStyleCnt="0"/>
      <dgm:spPr/>
    </dgm:pt>
    <dgm:pt modelId="{FCD99AE8-26D0-4DE5-B4F5-FD063873D56C}" type="pres">
      <dgm:prSet presAssocID="{50CE6B2A-EFF3-4576-95C7-C9C992E443BE}" presName="Name37" presStyleLbl="parChTrans1D2" presStyleIdx="0" presStyleCnt="2"/>
      <dgm:spPr/>
    </dgm:pt>
    <dgm:pt modelId="{553CE6EB-7525-4E2A-B748-039E2FFCA68A}" type="pres">
      <dgm:prSet presAssocID="{10AC8F4F-7711-49B1-A8A3-203718E12442}" presName="hierRoot2" presStyleCnt="0">
        <dgm:presLayoutVars>
          <dgm:hierBranch val="init"/>
        </dgm:presLayoutVars>
      </dgm:prSet>
      <dgm:spPr/>
    </dgm:pt>
    <dgm:pt modelId="{0C7F6AD3-AD90-4763-87F4-9030ACB75644}" type="pres">
      <dgm:prSet presAssocID="{10AC8F4F-7711-49B1-A8A3-203718E12442}" presName="rootComposite" presStyleCnt="0"/>
      <dgm:spPr/>
    </dgm:pt>
    <dgm:pt modelId="{39C7EFCE-4A25-4323-90D0-902C9BF06375}" type="pres">
      <dgm:prSet presAssocID="{10AC8F4F-7711-49B1-A8A3-203718E12442}" presName="rootText" presStyleLbl="node2" presStyleIdx="0" presStyleCnt="2" custScaleX="129597">
        <dgm:presLayoutVars>
          <dgm:chPref val="3"/>
        </dgm:presLayoutVars>
      </dgm:prSet>
      <dgm:spPr/>
    </dgm:pt>
    <dgm:pt modelId="{C5C9B402-8769-4902-921E-3D3940F2DD8D}" type="pres">
      <dgm:prSet presAssocID="{10AC8F4F-7711-49B1-A8A3-203718E12442}" presName="rootConnector" presStyleLbl="node2" presStyleIdx="0" presStyleCnt="2"/>
      <dgm:spPr/>
    </dgm:pt>
    <dgm:pt modelId="{CE085477-166F-4908-8E71-765223B0EF75}" type="pres">
      <dgm:prSet presAssocID="{10AC8F4F-7711-49B1-A8A3-203718E12442}" presName="hierChild4" presStyleCnt="0"/>
      <dgm:spPr/>
    </dgm:pt>
    <dgm:pt modelId="{EC2030C0-7B1A-4FE9-A605-BC2A3366D1F4}" type="pres">
      <dgm:prSet presAssocID="{4D693ACC-A262-4EE5-B277-9E34CF98B6B9}" presName="Name37" presStyleLbl="parChTrans1D3" presStyleIdx="0" presStyleCnt="4"/>
      <dgm:spPr/>
    </dgm:pt>
    <dgm:pt modelId="{E7E1C825-D1F9-4E51-9E3C-F727512B9E90}" type="pres">
      <dgm:prSet presAssocID="{6E5F2B61-997F-425F-AFA7-D71F921BED0A}" presName="hierRoot2" presStyleCnt="0">
        <dgm:presLayoutVars>
          <dgm:hierBranch val="init"/>
        </dgm:presLayoutVars>
      </dgm:prSet>
      <dgm:spPr/>
    </dgm:pt>
    <dgm:pt modelId="{9A80725E-F858-418A-9405-5268C69C066F}" type="pres">
      <dgm:prSet presAssocID="{6E5F2B61-997F-425F-AFA7-D71F921BED0A}" presName="rootComposite" presStyleCnt="0"/>
      <dgm:spPr/>
    </dgm:pt>
    <dgm:pt modelId="{94089A3A-8447-4C11-B6A9-49685F2D1CCB}" type="pres">
      <dgm:prSet presAssocID="{6E5F2B61-997F-425F-AFA7-D71F921BED0A}" presName="rootText" presStyleLbl="node3" presStyleIdx="0" presStyleCnt="4">
        <dgm:presLayoutVars>
          <dgm:chPref val="3"/>
        </dgm:presLayoutVars>
      </dgm:prSet>
      <dgm:spPr/>
    </dgm:pt>
    <dgm:pt modelId="{9C55EBAE-8C70-460E-A518-E5EE1B6B7673}" type="pres">
      <dgm:prSet presAssocID="{6E5F2B61-997F-425F-AFA7-D71F921BED0A}" presName="rootConnector" presStyleLbl="node3" presStyleIdx="0" presStyleCnt="4"/>
      <dgm:spPr/>
    </dgm:pt>
    <dgm:pt modelId="{93079188-FF17-4238-AEAE-C255A7360058}" type="pres">
      <dgm:prSet presAssocID="{6E5F2B61-997F-425F-AFA7-D71F921BED0A}" presName="hierChild4" presStyleCnt="0"/>
      <dgm:spPr/>
    </dgm:pt>
    <dgm:pt modelId="{4174EAD4-DD4D-40D3-8453-544E8CA0298D}" type="pres">
      <dgm:prSet presAssocID="{6E5F2B61-997F-425F-AFA7-D71F921BED0A}" presName="hierChild5" presStyleCnt="0"/>
      <dgm:spPr/>
    </dgm:pt>
    <dgm:pt modelId="{C2DE2315-7A4F-4FD1-ACEB-B61124B34A18}" type="pres">
      <dgm:prSet presAssocID="{DC9A02AC-6FE5-4F73-803F-B775FBD27B64}" presName="Name37" presStyleLbl="parChTrans1D3" presStyleIdx="1" presStyleCnt="4"/>
      <dgm:spPr/>
    </dgm:pt>
    <dgm:pt modelId="{A0732963-3131-46FD-A2D1-1D00394970DA}" type="pres">
      <dgm:prSet presAssocID="{A81314EC-1A68-40E6-9D99-61F9E16E6077}" presName="hierRoot2" presStyleCnt="0">
        <dgm:presLayoutVars>
          <dgm:hierBranch val="init"/>
        </dgm:presLayoutVars>
      </dgm:prSet>
      <dgm:spPr/>
    </dgm:pt>
    <dgm:pt modelId="{5D5A2C82-AE81-470B-B9B4-920CC6B6A375}" type="pres">
      <dgm:prSet presAssocID="{A81314EC-1A68-40E6-9D99-61F9E16E6077}" presName="rootComposite" presStyleCnt="0"/>
      <dgm:spPr/>
    </dgm:pt>
    <dgm:pt modelId="{D2CBDD50-4D35-4DA8-AD8F-2436C7D9071E}" type="pres">
      <dgm:prSet presAssocID="{A81314EC-1A68-40E6-9D99-61F9E16E6077}" presName="rootText" presStyleLbl="node3" presStyleIdx="1" presStyleCnt="4" custLinFactNeighborX="-1718" custLinFactNeighborY="-854">
        <dgm:presLayoutVars>
          <dgm:chPref val="3"/>
        </dgm:presLayoutVars>
      </dgm:prSet>
      <dgm:spPr/>
    </dgm:pt>
    <dgm:pt modelId="{44D0CE19-57A5-4243-AA65-D3F01134978A}" type="pres">
      <dgm:prSet presAssocID="{A81314EC-1A68-40E6-9D99-61F9E16E6077}" presName="rootConnector" presStyleLbl="node3" presStyleIdx="1" presStyleCnt="4"/>
      <dgm:spPr/>
    </dgm:pt>
    <dgm:pt modelId="{C5A80998-DCDD-4A6E-8E67-846EDB8BDE08}" type="pres">
      <dgm:prSet presAssocID="{A81314EC-1A68-40E6-9D99-61F9E16E6077}" presName="hierChild4" presStyleCnt="0"/>
      <dgm:spPr/>
    </dgm:pt>
    <dgm:pt modelId="{00170F4E-18F5-4624-B825-0FDF660DF764}" type="pres">
      <dgm:prSet presAssocID="{A81314EC-1A68-40E6-9D99-61F9E16E6077}" presName="hierChild5" presStyleCnt="0"/>
      <dgm:spPr/>
    </dgm:pt>
    <dgm:pt modelId="{C140848F-BDF0-43D2-85A3-AA16785F60EF}" type="pres">
      <dgm:prSet presAssocID="{10AC8F4F-7711-49B1-A8A3-203718E12442}" presName="hierChild5" presStyleCnt="0"/>
      <dgm:spPr/>
    </dgm:pt>
    <dgm:pt modelId="{E09E3470-A6EB-4182-AB28-FAD067220C7C}" type="pres">
      <dgm:prSet presAssocID="{4E7CE964-BF1D-4BEC-B4A9-01FAB4891B28}" presName="Name37" presStyleLbl="parChTrans1D2" presStyleIdx="1" presStyleCnt="2"/>
      <dgm:spPr/>
    </dgm:pt>
    <dgm:pt modelId="{8D0992C0-D9D8-4E07-BE26-F576B3BB3CF8}" type="pres">
      <dgm:prSet presAssocID="{AE8BBC0F-4F41-43FF-A908-B4111BEB2DB1}" presName="hierRoot2" presStyleCnt="0">
        <dgm:presLayoutVars>
          <dgm:hierBranch val="init"/>
        </dgm:presLayoutVars>
      </dgm:prSet>
      <dgm:spPr/>
    </dgm:pt>
    <dgm:pt modelId="{983993B1-E0F8-47C3-9D03-26389960F878}" type="pres">
      <dgm:prSet presAssocID="{AE8BBC0F-4F41-43FF-A908-B4111BEB2DB1}" presName="rootComposite" presStyleCnt="0"/>
      <dgm:spPr/>
    </dgm:pt>
    <dgm:pt modelId="{BBACC09B-1710-4C2F-A895-C42103819A4F}" type="pres">
      <dgm:prSet presAssocID="{AE8BBC0F-4F41-43FF-A908-B4111BEB2DB1}" presName="rootText" presStyleLbl="node2" presStyleIdx="1" presStyleCnt="2" custScaleX="179056">
        <dgm:presLayoutVars>
          <dgm:chPref val="3"/>
        </dgm:presLayoutVars>
      </dgm:prSet>
      <dgm:spPr/>
    </dgm:pt>
    <dgm:pt modelId="{7B428A86-EF4D-47A9-9394-698A8BB5C0A3}" type="pres">
      <dgm:prSet presAssocID="{AE8BBC0F-4F41-43FF-A908-B4111BEB2DB1}" presName="rootConnector" presStyleLbl="node2" presStyleIdx="1" presStyleCnt="2"/>
      <dgm:spPr/>
    </dgm:pt>
    <dgm:pt modelId="{DB118744-49DF-4834-9DF5-0EB75D09F176}" type="pres">
      <dgm:prSet presAssocID="{AE8BBC0F-4F41-43FF-A908-B4111BEB2DB1}" presName="hierChild4" presStyleCnt="0"/>
      <dgm:spPr/>
    </dgm:pt>
    <dgm:pt modelId="{E2C86B02-943D-4A98-828F-77EF6F5CA5EE}" type="pres">
      <dgm:prSet presAssocID="{B033797D-EBA1-4C2A-ABF1-A7E168D7CF99}" presName="Name37" presStyleLbl="parChTrans1D3" presStyleIdx="2" presStyleCnt="4"/>
      <dgm:spPr/>
    </dgm:pt>
    <dgm:pt modelId="{BBAC8AB4-B11A-4702-991D-F422A72B4003}" type="pres">
      <dgm:prSet presAssocID="{1EFBDFE6-F422-45FF-AC87-9B4C2AC961CD}" presName="hierRoot2" presStyleCnt="0">
        <dgm:presLayoutVars>
          <dgm:hierBranch val="init"/>
        </dgm:presLayoutVars>
      </dgm:prSet>
      <dgm:spPr/>
    </dgm:pt>
    <dgm:pt modelId="{44CDB6B2-7C69-49AD-9F6C-F1392F3C1BCB}" type="pres">
      <dgm:prSet presAssocID="{1EFBDFE6-F422-45FF-AC87-9B4C2AC961CD}" presName="rootComposite" presStyleCnt="0"/>
      <dgm:spPr/>
    </dgm:pt>
    <dgm:pt modelId="{AB4A78FF-11D3-494D-99CE-BFF257F568A5}" type="pres">
      <dgm:prSet presAssocID="{1EFBDFE6-F422-45FF-AC87-9B4C2AC961CD}" presName="rootText" presStyleLbl="node3" presStyleIdx="2" presStyleCnt="4" custScaleX="117941">
        <dgm:presLayoutVars>
          <dgm:chPref val="3"/>
        </dgm:presLayoutVars>
      </dgm:prSet>
      <dgm:spPr/>
    </dgm:pt>
    <dgm:pt modelId="{972DF225-9A89-47EF-9057-D00D8552BEDF}" type="pres">
      <dgm:prSet presAssocID="{1EFBDFE6-F422-45FF-AC87-9B4C2AC961CD}" presName="rootConnector" presStyleLbl="node3" presStyleIdx="2" presStyleCnt="4"/>
      <dgm:spPr/>
    </dgm:pt>
    <dgm:pt modelId="{B44921CC-966A-4405-B3D6-B592E7F608F6}" type="pres">
      <dgm:prSet presAssocID="{1EFBDFE6-F422-45FF-AC87-9B4C2AC961CD}" presName="hierChild4" presStyleCnt="0"/>
      <dgm:spPr/>
    </dgm:pt>
    <dgm:pt modelId="{2DD30E09-0E01-4767-871B-08EDF05B7CFF}" type="pres">
      <dgm:prSet presAssocID="{D6585500-99BB-4CA0-B77F-995EA125DEE2}" presName="Name37" presStyleLbl="parChTrans1D4" presStyleIdx="0" presStyleCnt="3"/>
      <dgm:spPr/>
    </dgm:pt>
    <dgm:pt modelId="{219D7E21-4EC6-4920-BE7A-F2D9D3D9981A}" type="pres">
      <dgm:prSet presAssocID="{EEFD6033-4853-424C-A9CC-4BF7AA4D5C4E}" presName="hierRoot2" presStyleCnt="0">
        <dgm:presLayoutVars>
          <dgm:hierBranch val="init"/>
        </dgm:presLayoutVars>
      </dgm:prSet>
      <dgm:spPr/>
    </dgm:pt>
    <dgm:pt modelId="{EAD95F87-E7EB-4FD9-9A2C-9708BC74FD07}" type="pres">
      <dgm:prSet presAssocID="{EEFD6033-4853-424C-A9CC-4BF7AA4D5C4E}" presName="rootComposite" presStyleCnt="0"/>
      <dgm:spPr/>
    </dgm:pt>
    <dgm:pt modelId="{CE08D4D4-4234-43B2-A88D-881E43D3E404}" type="pres">
      <dgm:prSet presAssocID="{EEFD6033-4853-424C-A9CC-4BF7AA4D5C4E}" presName="rootText" presStyleLbl="node4" presStyleIdx="0" presStyleCnt="3">
        <dgm:presLayoutVars>
          <dgm:chPref val="3"/>
        </dgm:presLayoutVars>
      </dgm:prSet>
      <dgm:spPr/>
    </dgm:pt>
    <dgm:pt modelId="{B22C023D-9C0E-43E1-80F8-27193EA99075}" type="pres">
      <dgm:prSet presAssocID="{EEFD6033-4853-424C-A9CC-4BF7AA4D5C4E}" presName="rootConnector" presStyleLbl="node4" presStyleIdx="0" presStyleCnt="3"/>
      <dgm:spPr/>
    </dgm:pt>
    <dgm:pt modelId="{87FEFE53-8666-48C1-8629-A8D723892219}" type="pres">
      <dgm:prSet presAssocID="{EEFD6033-4853-424C-A9CC-4BF7AA4D5C4E}" presName="hierChild4" presStyleCnt="0"/>
      <dgm:spPr/>
    </dgm:pt>
    <dgm:pt modelId="{938665D7-1FAD-41B3-A67F-97252E9FF629}" type="pres">
      <dgm:prSet presAssocID="{EEFD6033-4853-424C-A9CC-4BF7AA4D5C4E}" presName="hierChild5" presStyleCnt="0"/>
      <dgm:spPr/>
    </dgm:pt>
    <dgm:pt modelId="{5E982F3D-436B-404E-B563-B6810BBA0406}" type="pres">
      <dgm:prSet presAssocID="{1EFBDFE6-F422-45FF-AC87-9B4C2AC961CD}" presName="hierChild5" presStyleCnt="0"/>
      <dgm:spPr/>
    </dgm:pt>
    <dgm:pt modelId="{D25DE4C4-F899-46BB-A1D6-BEC7A4466CE8}" type="pres">
      <dgm:prSet presAssocID="{2B513366-D372-4A6B-9FFF-5C1A0B723C42}" presName="Name37" presStyleLbl="parChTrans1D3" presStyleIdx="3" presStyleCnt="4"/>
      <dgm:spPr/>
    </dgm:pt>
    <dgm:pt modelId="{ED1D968E-12DB-4E5A-9174-235855C53E9C}" type="pres">
      <dgm:prSet presAssocID="{BD2DAA6C-1BC5-4F28-82FD-689911D4F90A}" presName="hierRoot2" presStyleCnt="0">
        <dgm:presLayoutVars>
          <dgm:hierBranch val="init"/>
        </dgm:presLayoutVars>
      </dgm:prSet>
      <dgm:spPr/>
    </dgm:pt>
    <dgm:pt modelId="{50FB2FE9-6894-49B2-A5B1-888DABDD50BF}" type="pres">
      <dgm:prSet presAssocID="{BD2DAA6C-1BC5-4F28-82FD-689911D4F90A}" presName="rootComposite" presStyleCnt="0"/>
      <dgm:spPr/>
    </dgm:pt>
    <dgm:pt modelId="{338ED5A8-DF4C-4C2A-B1EA-03646EC288BA}" type="pres">
      <dgm:prSet presAssocID="{BD2DAA6C-1BC5-4F28-82FD-689911D4F90A}" presName="rootText" presStyleLbl="node3" presStyleIdx="3" presStyleCnt="4" custScaleX="131468">
        <dgm:presLayoutVars>
          <dgm:chPref val="3"/>
        </dgm:presLayoutVars>
      </dgm:prSet>
      <dgm:spPr/>
    </dgm:pt>
    <dgm:pt modelId="{38572CBC-B6FA-4C59-88DF-BCEBBB9EBE6D}" type="pres">
      <dgm:prSet presAssocID="{BD2DAA6C-1BC5-4F28-82FD-689911D4F90A}" presName="rootConnector" presStyleLbl="node3" presStyleIdx="3" presStyleCnt="4"/>
      <dgm:spPr/>
    </dgm:pt>
    <dgm:pt modelId="{A309FA7B-F15D-4D41-B871-7F9559D76CD0}" type="pres">
      <dgm:prSet presAssocID="{BD2DAA6C-1BC5-4F28-82FD-689911D4F90A}" presName="hierChild4" presStyleCnt="0"/>
      <dgm:spPr/>
    </dgm:pt>
    <dgm:pt modelId="{52C3CFC3-D373-4DA9-A5EB-CCDC99AE92CA}" type="pres">
      <dgm:prSet presAssocID="{78154BC2-E447-44BE-955D-5ADF2C252063}" presName="Name37" presStyleLbl="parChTrans1D4" presStyleIdx="1" presStyleCnt="3"/>
      <dgm:spPr/>
    </dgm:pt>
    <dgm:pt modelId="{FD4E0181-6C32-4862-AB53-A2F86C1D4E00}" type="pres">
      <dgm:prSet presAssocID="{DF96C3BB-F666-4AE0-A487-A1A05BAF0B3A}" presName="hierRoot2" presStyleCnt="0">
        <dgm:presLayoutVars>
          <dgm:hierBranch val="init"/>
        </dgm:presLayoutVars>
      </dgm:prSet>
      <dgm:spPr/>
    </dgm:pt>
    <dgm:pt modelId="{0B6C7D92-7B7B-4508-ABFA-AFD8DF1F1B5C}" type="pres">
      <dgm:prSet presAssocID="{DF96C3BB-F666-4AE0-A487-A1A05BAF0B3A}" presName="rootComposite" presStyleCnt="0"/>
      <dgm:spPr/>
    </dgm:pt>
    <dgm:pt modelId="{913849FA-80D4-4CC3-9D3E-18C981760E9E}" type="pres">
      <dgm:prSet presAssocID="{DF96C3BB-F666-4AE0-A487-A1A05BAF0B3A}" presName="rootText" presStyleLbl="node4" presStyleIdx="1" presStyleCnt="3">
        <dgm:presLayoutVars>
          <dgm:chPref val="3"/>
        </dgm:presLayoutVars>
      </dgm:prSet>
      <dgm:spPr/>
    </dgm:pt>
    <dgm:pt modelId="{96DA98CF-0463-44BF-97D0-81B1BA158203}" type="pres">
      <dgm:prSet presAssocID="{DF96C3BB-F666-4AE0-A487-A1A05BAF0B3A}" presName="rootConnector" presStyleLbl="node4" presStyleIdx="1" presStyleCnt="3"/>
      <dgm:spPr/>
    </dgm:pt>
    <dgm:pt modelId="{BFB194AB-B07C-4C8B-A45A-AEF3EC0047FE}" type="pres">
      <dgm:prSet presAssocID="{DF96C3BB-F666-4AE0-A487-A1A05BAF0B3A}" presName="hierChild4" presStyleCnt="0"/>
      <dgm:spPr/>
    </dgm:pt>
    <dgm:pt modelId="{99185C21-B8AD-4601-9DEF-927274F033DE}" type="pres">
      <dgm:prSet presAssocID="{DF96C3BB-F666-4AE0-A487-A1A05BAF0B3A}" presName="hierChild5" presStyleCnt="0"/>
      <dgm:spPr/>
    </dgm:pt>
    <dgm:pt modelId="{1D075B13-8FB3-4D25-B74D-866A0A574C5C}" type="pres">
      <dgm:prSet presAssocID="{45E76E11-7E2F-484F-AA5E-DAE15A1D281B}" presName="Name37" presStyleLbl="parChTrans1D4" presStyleIdx="2" presStyleCnt="3"/>
      <dgm:spPr/>
    </dgm:pt>
    <dgm:pt modelId="{9F743A1B-29AD-4F82-A13A-1C61170E573B}" type="pres">
      <dgm:prSet presAssocID="{8D0A655D-5C9A-4F18-B424-FBD77D8A0D10}" presName="hierRoot2" presStyleCnt="0">
        <dgm:presLayoutVars>
          <dgm:hierBranch val="init"/>
        </dgm:presLayoutVars>
      </dgm:prSet>
      <dgm:spPr/>
    </dgm:pt>
    <dgm:pt modelId="{F90DB884-49E5-4BEB-A93C-419FD1BADD42}" type="pres">
      <dgm:prSet presAssocID="{8D0A655D-5C9A-4F18-B424-FBD77D8A0D10}" presName="rootComposite" presStyleCnt="0"/>
      <dgm:spPr/>
    </dgm:pt>
    <dgm:pt modelId="{E8594FB6-B55E-4789-87AD-209363E86754}" type="pres">
      <dgm:prSet presAssocID="{8D0A655D-5C9A-4F18-B424-FBD77D8A0D10}" presName="rootText" presStyleLbl="node4" presStyleIdx="2" presStyleCnt="3">
        <dgm:presLayoutVars>
          <dgm:chPref val="3"/>
        </dgm:presLayoutVars>
      </dgm:prSet>
      <dgm:spPr/>
    </dgm:pt>
    <dgm:pt modelId="{5E5F84D4-3F44-4E86-92C8-B92AE06A85E8}" type="pres">
      <dgm:prSet presAssocID="{8D0A655D-5C9A-4F18-B424-FBD77D8A0D10}" presName="rootConnector" presStyleLbl="node4" presStyleIdx="2" presStyleCnt="3"/>
      <dgm:spPr/>
    </dgm:pt>
    <dgm:pt modelId="{1F58B695-0CD4-499A-818C-4402CBB76CCF}" type="pres">
      <dgm:prSet presAssocID="{8D0A655D-5C9A-4F18-B424-FBD77D8A0D10}" presName="hierChild4" presStyleCnt="0"/>
      <dgm:spPr/>
    </dgm:pt>
    <dgm:pt modelId="{C6193EDC-0744-4208-BC31-D9E577725616}" type="pres">
      <dgm:prSet presAssocID="{8D0A655D-5C9A-4F18-B424-FBD77D8A0D10}" presName="hierChild5" presStyleCnt="0"/>
      <dgm:spPr/>
    </dgm:pt>
    <dgm:pt modelId="{D26147D9-B1DF-4739-BE34-55108E269199}" type="pres">
      <dgm:prSet presAssocID="{BD2DAA6C-1BC5-4F28-82FD-689911D4F90A}" presName="hierChild5" presStyleCnt="0"/>
      <dgm:spPr/>
    </dgm:pt>
    <dgm:pt modelId="{9FBC7F1D-AAC8-4D7A-AF86-80909A992AFA}" type="pres">
      <dgm:prSet presAssocID="{AE8BBC0F-4F41-43FF-A908-B4111BEB2DB1}" presName="hierChild5" presStyleCnt="0"/>
      <dgm:spPr/>
    </dgm:pt>
    <dgm:pt modelId="{A9741907-55C3-48B8-B960-92010309182E}" type="pres">
      <dgm:prSet presAssocID="{4422E2EF-A582-4CA8-86BC-ACE1F0B2F6FD}" presName="hierChild3" presStyleCnt="0"/>
      <dgm:spPr/>
    </dgm:pt>
  </dgm:ptLst>
  <dgm:cxnLst>
    <dgm:cxn modelId="{E52D8204-5C42-4CDE-B4DE-BF6607EFF632}" type="presOf" srcId="{78154BC2-E447-44BE-955D-5ADF2C252063}" destId="{52C3CFC3-D373-4DA9-A5EB-CCDC99AE92CA}" srcOrd="0" destOrd="0" presId="urn:microsoft.com/office/officeart/2005/8/layout/orgChart1"/>
    <dgm:cxn modelId="{224C9909-2137-4153-BCAB-67C3513781C5}" type="presOf" srcId="{8D0A655D-5C9A-4F18-B424-FBD77D8A0D10}" destId="{E8594FB6-B55E-4789-87AD-209363E86754}" srcOrd="0" destOrd="0" presId="urn:microsoft.com/office/officeart/2005/8/layout/orgChart1"/>
    <dgm:cxn modelId="{4C6CC812-B720-495F-B0E5-532D67A43F69}" type="presOf" srcId="{50CE6B2A-EFF3-4576-95C7-C9C992E443BE}" destId="{FCD99AE8-26D0-4DE5-B4F5-FD063873D56C}" srcOrd="0" destOrd="0" presId="urn:microsoft.com/office/officeart/2005/8/layout/orgChart1"/>
    <dgm:cxn modelId="{A24BDB15-99C7-4A1A-8792-4DF732EDBA36}" type="presOf" srcId="{BD2DAA6C-1BC5-4F28-82FD-689911D4F90A}" destId="{338ED5A8-DF4C-4C2A-B1EA-03646EC288BA}" srcOrd="0" destOrd="0" presId="urn:microsoft.com/office/officeart/2005/8/layout/orgChart1"/>
    <dgm:cxn modelId="{13153819-1EBF-49AA-BFC8-303E61EF8F33}" type="presOf" srcId="{EEFD6033-4853-424C-A9CC-4BF7AA4D5C4E}" destId="{CE08D4D4-4234-43B2-A88D-881E43D3E404}" srcOrd="0" destOrd="0" presId="urn:microsoft.com/office/officeart/2005/8/layout/orgChart1"/>
    <dgm:cxn modelId="{8DD76A24-58D0-455F-A119-B74CA2EF36D8}" srcId="{4422E2EF-A582-4CA8-86BC-ACE1F0B2F6FD}" destId="{AE8BBC0F-4F41-43FF-A908-B4111BEB2DB1}" srcOrd="1" destOrd="0" parTransId="{4E7CE964-BF1D-4BEC-B4A9-01FAB4891B28}" sibTransId="{B81C1C84-E283-40E7-844D-70B9A2E21AD7}"/>
    <dgm:cxn modelId="{D59EBD2C-307F-4EE6-8829-FD57203B058A}" type="presOf" srcId="{8D0A655D-5C9A-4F18-B424-FBD77D8A0D10}" destId="{5E5F84D4-3F44-4E86-92C8-B92AE06A85E8}" srcOrd="1" destOrd="0" presId="urn:microsoft.com/office/officeart/2005/8/layout/orgChart1"/>
    <dgm:cxn modelId="{35E2C62C-402A-4B3D-8530-AFA98F4C66AC}" type="presOf" srcId="{4422E2EF-A582-4CA8-86BC-ACE1F0B2F6FD}" destId="{CCEF7683-B3FD-43FD-8F75-1039BF1628E6}" srcOrd="1" destOrd="0" presId="urn:microsoft.com/office/officeart/2005/8/layout/orgChart1"/>
    <dgm:cxn modelId="{1B8F0531-3F96-4C0D-9688-52415FAC76E0}" srcId="{10AC8F4F-7711-49B1-A8A3-203718E12442}" destId="{A81314EC-1A68-40E6-9D99-61F9E16E6077}" srcOrd="1" destOrd="0" parTransId="{DC9A02AC-6FE5-4F73-803F-B775FBD27B64}" sibTransId="{E1E01219-8537-4D38-B343-25EA51035F55}"/>
    <dgm:cxn modelId="{FE368237-8938-425D-BDB3-B10B3F6B867E}" type="presOf" srcId="{AE8BBC0F-4F41-43FF-A908-B4111BEB2DB1}" destId="{BBACC09B-1710-4C2F-A895-C42103819A4F}" srcOrd="0" destOrd="0" presId="urn:microsoft.com/office/officeart/2005/8/layout/orgChart1"/>
    <dgm:cxn modelId="{3F6BBB3F-FC88-4672-9DB8-776F431F9477}" type="presOf" srcId="{B033797D-EBA1-4C2A-ABF1-A7E168D7CF99}" destId="{E2C86B02-943D-4A98-828F-77EF6F5CA5EE}" srcOrd="0" destOrd="0" presId="urn:microsoft.com/office/officeart/2005/8/layout/orgChart1"/>
    <dgm:cxn modelId="{E6E0EA65-102A-4130-85AD-5649FC6BF5E0}" type="presOf" srcId="{4D693ACC-A262-4EE5-B277-9E34CF98B6B9}" destId="{EC2030C0-7B1A-4FE9-A605-BC2A3366D1F4}" srcOrd="0" destOrd="0" presId="urn:microsoft.com/office/officeart/2005/8/layout/orgChart1"/>
    <dgm:cxn modelId="{EB09174B-8112-4A21-8A29-4A40018E1D9D}" type="presOf" srcId="{6E5F2B61-997F-425F-AFA7-D71F921BED0A}" destId="{94089A3A-8447-4C11-B6A9-49685F2D1CCB}" srcOrd="0" destOrd="0" presId="urn:microsoft.com/office/officeart/2005/8/layout/orgChart1"/>
    <dgm:cxn modelId="{E019A172-2E78-4325-9A03-AC6FA336B832}" srcId="{1EFBDFE6-F422-45FF-AC87-9B4C2AC961CD}" destId="{EEFD6033-4853-424C-A9CC-4BF7AA4D5C4E}" srcOrd="0" destOrd="0" parTransId="{D6585500-99BB-4CA0-B77F-995EA125DEE2}" sibTransId="{E8799786-3B45-483B-8BF9-AF9CE00FF25B}"/>
    <dgm:cxn modelId="{F4E7A572-D5E0-4DD4-B3EF-1E4241B97F7D}" type="presOf" srcId="{6E5F2B61-997F-425F-AFA7-D71F921BED0A}" destId="{9C55EBAE-8C70-460E-A518-E5EE1B6B7673}" srcOrd="1" destOrd="0" presId="urn:microsoft.com/office/officeart/2005/8/layout/orgChart1"/>
    <dgm:cxn modelId="{32860658-7BFD-4392-9A9D-2629A77B3B39}" type="presOf" srcId="{1EFBDFE6-F422-45FF-AC87-9B4C2AC961CD}" destId="{AB4A78FF-11D3-494D-99CE-BFF257F568A5}" srcOrd="0" destOrd="0" presId="urn:microsoft.com/office/officeart/2005/8/layout/orgChart1"/>
    <dgm:cxn modelId="{68353782-291F-48C9-A6DE-3C61B0C5F078}" type="presOf" srcId="{2B513366-D372-4A6B-9FFF-5C1A0B723C42}" destId="{D25DE4C4-F899-46BB-A1D6-BEC7A4466CE8}" srcOrd="0" destOrd="0" presId="urn:microsoft.com/office/officeart/2005/8/layout/orgChart1"/>
    <dgm:cxn modelId="{6F796083-89E6-4C53-B45E-BFF8109E31E1}" type="presOf" srcId="{A81314EC-1A68-40E6-9D99-61F9E16E6077}" destId="{D2CBDD50-4D35-4DA8-AD8F-2436C7D9071E}" srcOrd="0" destOrd="0" presId="urn:microsoft.com/office/officeart/2005/8/layout/orgChart1"/>
    <dgm:cxn modelId="{F6CA5F87-20BA-484C-B932-BF6EBA3471F7}" type="presOf" srcId="{10AC8F4F-7711-49B1-A8A3-203718E12442}" destId="{39C7EFCE-4A25-4323-90D0-902C9BF06375}" srcOrd="0" destOrd="0" presId="urn:microsoft.com/office/officeart/2005/8/layout/orgChart1"/>
    <dgm:cxn modelId="{FD2D668E-B5D1-4439-8FC3-B7E013BD102C}" srcId="{BD2DAA6C-1BC5-4F28-82FD-689911D4F90A}" destId="{8D0A655D-5C9A-4F18-B424-FBD77D8A0D10}" srcOrd="1" destOrd="0" parTransId="{45E76E11-7E2F-484F-AA5E-DAE15A1D281B}" sibTransId="{35AF9529-A9C7-4364-A9F7-406253747FE7}"/>
    <dgm:cxn modelId="{ABBA2390-43BE-43E2-A571-FE336DAEBD43}" type="presOf" srcId="{A81314EC-1A68-40E6-9D99-61F9E16E6077}" destId="{44D0CE19-57A5-4243-AA65-D3F01134978A}" srcOrd="1" destOrd="0" presId="urn:microsoft.com/office/officeart/2005/8/layout/orgChart1"/>
    <dgm:cxn modelId="{58F8CF9B-A023-4B98-98D0-BD10B70D23C5}" srcId="{BD2DAA6C-1BC5-4F28-82FD-689911D4F90A}" destId="{DF96C3BB-F666-4AE0-A487-A1A05BAF0B3A}" srcOrd="0" destOrd="0" parTransId="{78154BC2-E447-44BE-955D-5ADF2C252063}" sibTransId="{3E812F92-C6EE-4980-888D-904F53B2667D}"/>
    <dgm:cxn modelId="{D6EFAC9D-3787-459D-A288-5076C8F6FC3E}" srcId="{4422E2EF-A582-4CA8-86BC-ACE1F0B2F6FD}" destId="{10AC8F4F-7711-49B1-A8A3-203718E12442}" srcOrd="0" destOrd="0" parTransId="{50CE6B2A-EFF3-4576-95C7-C9C992E443BE}" sibTransId="{71F70267-399C-49BB-B353-8415608959BA}"/>
    <dgm:cxn modelId="{B9C13BBD-17D4-4990-9F25-C4EDC87DC349}" type="presOf" srcId="{EEFD6033-4853-424C-A9CC-4BF7AA4D5C4E}" destId="{B22C023D-9C0E-43E1-80F8-27193EA99075}" srcOrd="1" destOrd="0" presId="urn:microsoft.com/office/officeart/2005/8/layout/orgChart1"/>
    <dgm:cxn modelId="{2EFAB0BF-CEC8-4D6D-980C-75A80BDC531D}" type="presOf" srcId="{BD2DAA6C-1BC5-4F28-82FD-689911D4F90A}" destId="{38572CBC-B6FA-4C59-88DF-BCEBBB9EBE6D}" srcOrd="1" destOrd="0" presId="urn:microsoft.com/office/officeart/2005/8/layout/orgChart1"/>
    <dgm:cxn modelId="{CD7CF3D0-6759-4825-A557-9C2940F63884}" type="presOf" srcId="{DF96C3BB-F666-4AE0-A487-A1A05BAF0B3A}" destId="{913849FA-80D4-4CC3-9D3E-18C981760E9E}" srcOrd="0" destOrd="0" presId="urn:microsoft.com/office/officeart/2005/8/layout/orgChart1"/>
    <dgm:cxn modelId="{4CFA0FD3-18AD-4AFE-99A1-F826DDCC1347}" srcId="{10AC8F4F-7711-49B1-A8A3-203718E12442}" destId="{6E5F2B61-997F-425F-AFA7-D71F921BED0A}" srcOrd="0" destOrd="0" parTransId="{4D693ACC-A262-4EE5-B277-9E34CF98B6B9}" sibTransId="{A256ABB7-7629-4544-B80F-588457E21520}"/>
    <dgm:cxn modelId="{9F0B9CD3-E697-4CC0-A41C-B2C86F93CDAF}" type="presOf" srcId="{D6585500-99BB-4CA0-B77F-995EA125DEE2}" destId="{2DD30E09-0E01-4767-871B-08EDF05B7CFF}" srcOrd="0" destOrd="0" presId="urn:microsoft.com/office/officeart/2005/8/layout/orgChart1"/>
    <dgm:cxn modelId="{2BA2BFDC-3BFC-4854-B883-AF3E11EF1AF4}" type="presOf" srcId="{1EFBDFE6-F422-45FF-AC87-9B4C2AC961CD}" destId="{972DF225-9A89-47EF-9057-D00D8552BEDF}" srcOrd="1" destOrd="0" presId="urn:microsoft.com/office/officeart/2005/8/layout/orgChart1"/>
    <dgm:cxn modelId="{D5243ADD-1C95-4E68-B094-E7C933F444C2}" type="presOf" srcId="{10AC8F4F-7711-49B1-A8A3-203718E12442}" destId="{C5C9B402-8769-4902-921E-3D3940F2DD8D}" srcOrd="1" destOrd="0" presId="urn:microsoft.com/office/officeart/2005/8/layout/orgChart1"/>
    <dgm:cxn modelId="{39FFD9DF-D1D9-4C77-A9B9-CFE8D3FACB80}" type="presOf" srcId="{0794D5CB-6A29-4621-9371-EBA11DD0046F}" destId="{54EBA3F7-3DB4-4D10-85C0-16CB9EB82745}" srcOrd="0" destOrd="0" presId="urn:microsoft.com/office/officeart/2005/8/layout/orgChart1"/>
    <dgm:cxn modelId="{47CFADE4-B11E-41AE-B51C-0B3A76ACC44B}" type="presOf" srcId="{4E7CE964-BF1D-4BEC-B4A9-01FAB4891B28}" destId="{E09E3470-A6EB-4182-AB28-FAD067220C7C}" srcOrd="0" destOrd="0" presId="urn:microsoft.com/office/officeart/2005/8/layout/orgChart1"/>
    <dgm:cxn modelId="{E71E13E5-576B-4EBD-8C18-396049DEC7D1}" type="presOf" srcId="{DC9A02AC-6FE5-4F73-803F-B775FBD27B64}" destId="{C2DE2315-7A4F-4FD1-ACEB-B61124B34A18}" srcOrd="0" destOrd="0" presId="urn:microsoft.com/office/officeart/2005/8/layout/orgChart1"/>
    <dgm:cxn modelId="{352165E9-434C-4ED2-B354-E85B332AED8A}" type="presOf" srcId="{45E76E11-7E2F-484F-AA5E-DAE15A1D281B}" destId="{1D075B13-8FB3-4D25-B74D-866A0A574C5C}" srcOrd="0" destOrd="0" presId="urn:microsoft.com/office/officeart/2005/8/layout/orgChart1"/>
    <dgm:cxn modelId="{308BE1EB-BBD9-423B-B25D-C49181E8ACCC}" type="presOf" srcId="{AE8BBC0F-4F41-43FF-A908-B4111BEB2DB1}" destId="{7B428A86-EF4D-47A9-9394-698A8BB5C0A3}" srcOrd="1" destOrd="0" presId="urn:microsoft.com/office/officeart/2005/8/layout/orgChart1"/>
    <dgm:cxn modelId="{0D2038EE-72CA-4AF9-A3F5-366154FB40C3}" type="presOf" srcId="{4422E2EF-A582-4CA8-86BC-ACE1F0B2F6FD}" destId="{E56B14B5-1145-4F13-9B6F-D9454ECEDC5F}" srcOrd="0" destOrd="0" presId="urn:microsoft.com/office/officeart/2005/8/layout/orgChart1"/>
    <dgm:cxn modelId="{C05526EF-96F4-473A-AEEE-14F80D03CBA7}" srcId="{AE8BBC0F-4F41-43FF-A908-B4111BEB2DB1}" destId="{BD2DAA6C-1BC5-4F28-82FD-689911D4F90A}" srcOrd="1" destOrd="0" parTransId="{2B513366-D372-4A6B-9FFF-5C1A0B723C42}" sibTransId="{FBEC3688-364E-407B-96A2-3FAE8FD6D5C0}"/>
    <dgm:cxn modelId="{C5BB18F9-F777-41B1-91DC-4234E52912F4}" srcId="{0794D5CB-6A29-4621-9371-EBA11DD0046F}" destId="{4422E2EF-A582-4CA8-86BC-ACE1F0B2F6FD}" srcOrd="0" destOrd="0" parTransId="{9A29E4FD-40DE-4A5E-87FF-073B4D92FA51}" sibTransId="{0D488979-A27B-416D-8212-1ADD0B00A7DD}"/>
    <dgm:cxn modelId="{600A46F9-BE7A-4332-90F7-3018E7607A6D}" type="presOf" srcId="{DF96C3BB-F666-4AE0-A487-A1A05BAF0B3A}" destId="{96DA98CF-0463-44BF-97D0-81B1BA158203}" srcOrd="1" destOrd="0" presId="urn:microsoft.com/office/officeart/2005/8/layout/orgChart1"/>
    <dgm:cxn modelId="{A73487FD-DE3C-4C4E-B27F-3476AD8E1C3E}" srcId="{AE8BBC0F-4F41-43FF-A908-B4111BEB2DB1}" destId="{1EFBDFE6-F422-45FF-AC87-9B4C2AC961CD}" srcOrd="0" destOrd="0" parTransId="{B033797D-EBA1-4C2A-ABF1-A7E168D7CF99}" sibTransId="{1C2769B9-B058-4887-A744-4425D05878FF}"/>
    <dgm:cxn modelId="{FCAB7141-7355-4B39-B77B-DC26D86F001A}" type="presParOf" srcId="{54EBA3F7-3DB4-4D10-85C0-16CB9EB82745}" destId="{101CE56A-C065-42C8-8F99-9A0E44BFFABB}" srcOrd="0" destOrd="0" presId="urn:microsoft.com/office/officeart/2005/8/layout/orgChart1"/>
    <dgm:cxn modelId="{47409EBB-D21E-4FA4-A27A-BB3CCCEF0555}" type="presParOf" srcId="{101CE56A-C065-42C8-8F99-9A0E44BFFABB}" destId="{532C0450-7B0B-4A71-ACC0-B2B7B7F781BA}" srcOrd="0" destOrd="0" presId="urn:microsoft.com/office/officeart/2005/8/layout/orgChart1"/>
    <dgm:cxn modelId="{C7FED6CE-0717-47A9-8F37-06C58C9727A9}" type="presParOf" srcId="{532C0450-7B0B-4A71-ACC0-B2B7B7F781BA}" destId="{E56B14B5-1145-4F13-9B6F-D9454ECEDC5F}" srcOrd="0" destOrd="0" presId="urn:microsoft.com/office/officeart/2005/8/layout/orgChart1"/>
    <dgm:cxn modelId="{73AC6A65-E984-4517-AF76-6013D0E439D5}" type="presParOf" srcId="{532C0450-7B0B-4A71-ACC0-B2B7B7F781BA}" destId="{CCEF7683-B3FD-43FD-8F75-1039BF1628E6}" srcOrd="1" destOrd="0" presId="urn:microsoft.com/office/officeart/2005/8/layout/orgChart1"/>
    <dgm:cxn modelId="{7740A5F5-EE85-4F04-87A0-B87E5AA30CB5}" type="presParOf" srcId="{101CE56A-C065-42C8-8F99-9A0E44BFFABB}" destId="{FD8AC811-3468-4621-9147-A29B01033F55}" srcOrd="1" destOrd="0" presId="urn:microsoft.com/office/officeart/2005/8/layout/orgChart1"/>
    <dgm:cxn modelId="{0FD7F23E-3EB0-4DB7-AF4B-B2742E520ECB}" type="presParOf" srcId="{FD8AC811-3468-4621-9147-A29B01033F55}" destId="{FCD99AE8-26D0-4DE5-B4F5-FD063873D56C}" srcOrd="0" destOrd="0" presId="urn:microsoft.com/office/officeart/2005/8/layout/orgChart1"/>
    <dgm:cxn modelId="{B8FDCD92-C1B1-4264-9323-26119C10AD20}" type="presParOf" srcId="{FD8AC811-3468-4621-9147-A29B01033F55}" destId="{553CE6EB-7525-4E2A-B748-039E2FFCA68A}" srcOrd="1" destOrd="0" presId="urn:microsoft.com/office/officeart/2005/8/layout/orgChart1"/>
    <dgm:cxn modelId="{8A533851-0A54-49C6-9A88-00F05CE45A4A}" type="presParOf" srcId="{553CE6EB-7525-4E2A-B748-039E2FFCA68A}" destId="{0C7F6AD3-AD90-4763-87F4-9030ACB75644}" srcOrd="0" destOrd="0" presId="urn:microsoft.com/office/officeart/2005/8/layout/orgChart1"/>
    <dgm:cxn modelId="{B20868A9-77D4-41DF-BB60-3B7C7F82E15F}" type="presParOf" srcId="{0C7F6AD3-AD90-4763-87F4-9030ACB75644}" destId="{39C7EFCE-4A25-4323-90D0-902C9BF06375}" srcOrd="0" destOrd="0" presId="urn:microsoft.com/office/officeart/2005/8/layout/orgChart1"/>
    <dgm:cxn modelId="{88565461-94EB-4626-9DB4-ACA336E028CE}" type="presParOf" srcId="{0C7F6AD3-AD90-4763-87F4-9030ACB75644}" destId="{C5C9B402-8769-4902-921E-3D3940F2DD8D}" srcOrd="1" destOrd="0" presId="urn:microsoft.com/office/officeart/2005/8/layout/orgChart1"/>
    <dgm:cxn modelId="{C14A3064-0533-48E5-9DA2-7061BD68DBC6}" type="presParOf" srcId="{553CE6EB-7525-4E2A-B748-039E2FFCA68A}" destId="{CE085477-166F-4908-8E71-765223B0EF75}" srcOrd="1" destOrd="0" presId="urn:microsoft.com/office/officeart/2005/8/layout/orgChart1"/>
    <dgm:cxn modelId="{B914313A-7D6C-40AC-823B-9D1F83CF7D3E}" type="presParOf" srcId="{CE085477-166F-4908-8E71-765223B0EF75}" destId="{EC2030C0-7B1A-4FE9-A605-BC2A3366D1F4}" srcOrd="0" destOrd="0" presId="urn:microsoft.com/office/officeart/2005/8/layout/orgChart1"/>
    <dgm:cxn modelId="{5D559680-BCA6-4044-9C67-C610D74184A4}" type="presParOf" srcId="{CE085477-166F-4908-8E71-765223B0EF75}" destId="{E7E1C825-D1F9-4E51-9E3C-F727512B9E90}" srcOrd="1" destOrd="0" presId="urn:microsoft.com/office/officeart/2005/8/layout/orgChart1"/>
    <dgm:cxn modelId="{B4AC7841-56DD-4190-8093-FA37BDCE1B74}" type="presParOf" srcId="{E7E1C825-D1F9-4E51-9E3C-F727512B9E90}" destId="{9A80725E-F858-418A-9405-5268C69C066F}" srcOrd="0" destOrd="0" presId="urn:microsoft.com/office/officeart/2005/8/layout/orgChart1"/>
    <dgm:cxn modelId="{040D41AE-0D58-436E-BD48-DBD03E5D7A82}" type="presParOf" srcId="{9A80725E-F858-418A-9405-5268C69C066F}" destId="{94089A3A-8447-4C11-B6A9-49685F2D1CCB}" srcOrd="0" destOrd="0" presId="urn:microsoft.com/office/officeart/2005/8/layout/orgChart1"/>
    <dgm:cxn modelId="{1DE829A6-EF7E-4F2C-8725-F882CF8DC096}" type="presParOf" srcId="{9A80725E-F858-418A-9405-5268C69C066F}" destId="{9C55EBAE-8C70-460E-A518-E5EE1B6B7673}" srcOrd="1" destOrd="0" presId="urn:microsoft.com/office/officeart/2005/8/layout/orgChart1"/>
    <dgm:cxn modelId="{4E64218F-CCCA-443D-A97D-23B247A4477F}" type="presParOf" srcId="{E7E1C825-D1F9-4E51-9E3C-F727512B9E90}" destId="{93079188-FF17-4238-AEAE-C255A7360058}" srcOrd="1" destOrd="0" presId="urn:microsoft.com/office/officeart/2005/8/layout/orgChart1"/>
    <dgm:cxn modelId="{310B9D61-CD8F-419A-9D77-BFCB8CD50B0F}" type="presParOf" srcId="{E7E1C825-D1F9-4E51-9E3C-F727512B9E90}" destId="{4174EAD4-DD4D-40D3-8453-544E8CA0298D}" srcOrd="2" destOrd="0" presId="urn:microsoft.com/office/officeart/2005/8/layout/orgChart1"/>
    <dgm:cxn modelId="{A5051AA2-D68E-4EA3-B52E-C81DCBA25A33}" type="presParOf" srcId="{CE085477-166F-4908-8E71-765223B0EF75}" destId="{C2DE2315-7A4F-4FD1-ACEB-B61124B34A18}" srcOrd="2" destOrd="0" presId="urn:microsoft.com/office/officeart/2005/8/layout/orgChart1"/>
    <dgm:cxn modelId="{F158FA95-17C5-45D7-92C6-8775253C2A9A}" type="presParOf" srcId="{CE085477-166F-4908-8E71-765223B0EF75}" destId="{A0732963-3131-46FD-A2D1-1D00394970DA}" srcOrd="3" destOrd="0" presId="urn:microsoft.com/office/officeart/2005/8/layout/orgChart1"/>
    <dgm:cxn modelId="{4F895FDD-A5D8-4654-AD11-F812CF0FC12C}" type="presParOf" srcId="{A0732963-3131-46FD-A2D1-1D00394970DA}" destId="{5D5A2C82-AE81-470B-B9B4-920CC6B6A375}" srcOrd="0" destOrd="0" presId="urn:microsoft.com/office/officeart/2005/8/layout/orgChart1"/>
    <dgm:cxn modelId="{5C160580-86EB-460B-81FD-23B649F3DCBB}" type="presParOf" srcId="{5D5A2C82-AE81-470B-B9B4-920CC6B6A375}" destId="{D2CBDD50-4D35-4DA8-AD8F-2436C7D9071E}" srcOrd="0" destOrd="0" presId="urn:microsoft.com/office/officeart/2005/8/layout/orgChart1"/>
    <dgm:cxn modelId="{9AF79172-897B-40E4-9467-4D5E6BE06E44}" type="presParOf" srcId="{5D5A2C82-AE81-470B-B9B4-920CC6B6A375}" destId="{44D0CE19-57A5-4243-AA65-D3F01134978A}" srcOrd="1" destOrd="0" presId="urn:microsoft.com/office/officeart/2005/8/layout/orgChart1"/>
    <dgm:cxn modelId="{C501B1CA-1541-43E1-B9DD-C072C309637F}" type="presParOf" srcId="{A0732963-3131-46FD-A2D1-1D00394970DA}" destId="{C5A80998-DCDD-4A6E-8E67-846EDB8BDE08}" srcOrd="1" destOrd="0" presId="urn:microsoft.com/office/officeart/2005/8/layout/orgChart1"/>
    <dgm:cxn modelId="{EF8E127D-781C-4EF3-944B-3EE969A276DF}" type="presParOf" srcId="{A0732963-3131-46FD-A2D1-1D00394970DA}" destId="{00170F4E-18F5-4624-B825-0FDF660DF764}" srcOrd="2" destOrd="0" presId="urn:microsoft.com/office/officeart/2005/8/layout/orgChart1"/>
    <dgm:cxn modelId="{3AC2F27B-BDEB-4675-A566-ED5AA4C15CF6}" type="presParOf" srcId="{553CE6EB-7525-4E2A-B748-039E2FFCA68A}" destId="{C140848F-BDF0-43D2-85A3-AA16785F60EF}" srcOrd="2" destOrd="0" presId="urn:microsoft.com/office/officeart/2005/8/layout/orgChart1"/>
    <dgm:cxn modelId="{B2959098-AEA1-410F-A560-D6B35B786E2B}" type="presParOf" srcId="{FD8AC811-3468-4621-9147-A29B01033F55}" destId="{E09E3470-A6EB-4182-AB28-FAD067220C7C}" srcOrd="2" destOrd="0" presId="urn:microsoft.com/office/officeart/2005/8/layout/orgChart1"/>
    <dgm:cxn modelId="{60B7C6C4-0575-4F98-831C-E5D67D310201}" type="presParOf" srcId="{FD8AC811-3468-4621-9147-A29B01033F55}" destId="{8D0992C0-D9D8-4E07-BE26-F576B3BB3CF8}" srcOrd="3" destOrd="0" presId="urn:microsoft.com/office/officeart/2005/8/layout/orgChart1"/>
    <dgm:cxn modelId="{354AD6C2-3157-4369-A3F2-8507E6CEA822}" type="presParOf" srcId="{8D0992C0-D9D8-4E07-BE26-F576B3BB3CF8}" destId="{983993B1-E0F8-47C3-9D03-26389960F878}" srcOrd="0" destOrd="0" presId="urn:microsoft.com/office/officeart/2005/8/layout/orgChart1"/>
    <dgm:cxn modelId="{CB3F5121-8664-4067-98B1-592337C63A64}" type="presParOf" srcId="{983993B1-E0F8-47C3-9D03-26389960F878}" destId="{BBACC09B-1710-4C2F-A895-C42103819A4F}" srcOrd="0" destOrd="0" presId="urn:microsoft.com/office/officeart/2005/8/layout/orgChart1"/>
    <dgm:cxn modelId="{DC9B7837-CBDA-424B-A3DF-AA613E3A11AD}" type="presParOf" srcId="{983993B1-E0F8-47C3-9D03-26389960F878}" destId="{7B428A86-EF4D-47A9-9394-698A8BB5C0A3}" srcOrd="1" destOrd="0" presId="urn:microsoft.com/office/officeart/2005/8/layout/orgChart1"/>
    <dgm:cxn modelId="{39C23148-8A5D-427C-BDD1-D42527B3D134}" type="presParOf" srcId="{8D0992C0-D9D8-4E07-BE26-F576B3BB3CF8}" destId="{DB118744-49DF-4834-9DF5-0EB75D09F176}" srcOrd="1" destOrd="0" presId="urn:microsoft.com/office/officeart/2005/8/layout/orgChart1"/>
    <dgm:cxn modelId="{66D2E916-04C5-4734-8A6F-610888514403}" type="presParOf" srcId="{DB118744-49DF-4834-9DF5-0EB75D09F176}" destId="{E2C86B02-943D-4A98-828F-77EF6F5CA5EE}" srcOrd="0" destOrd="0" presId="urn:microsoft.com/office/officeart/2005/8/layout/orgChart1"/>
    <dgm:cxn modelId="{759442CD-D690-43F4-807E-A11F48FC0B0B}" type="presParOf" srcId="{DB118744-49DF-4834-9DF5-0EB75D09F176}" destId="{BBAC8AB4-B11A-4702-991D-F422A72B4003}" srcOrd="1" destOrd="0" presId="urn:microsoft.com/office/officeart/2005/8/layout/orgChart1"/>
    <dgm:cxn modelId="{8B97ADE9-B153-4A3B-8D8E-138647B32BE6}" type="presParOf" srcId="{BBAC8AB4-B11A-4702-991D-F422A72B4003}" destId="{44CDB6B2-7C69-49AD-9F6C-F1392F3C1BCB}" srcOrd="0" destOrd="0" presId="urn:microsoft.com/office/officeart/2005/8/layout/orgChart1"/>
    <dgm:cxn modelId="{ED0A3706-4911-48C1-AF94-4604096F1DDB}" type="presParOf" srcId="{44CDB6B2-7C69-49AD-9F6C-F1392F3C1BCB}" destId="{AB4A78FF-11D3-494D-99CE-BFF257F568A5}" srcOrd="0" destOrd="0" presId="urn:microsoft.com/office/officeart/2005/8/layout/orgChart1"/>
    <dgm:cxn modelId="{856B4006-16B6-4540-8249-3FAA59DEF4E2}" type="presParOf" srcId="{44CDB6B2-7C69-49AD-9F6C-F1392F3C1BCB}" destId="{972DF225-9A89-47EF-9057-D00D8552BEDF}" srcOrd="1" destOrd="0" presId="urn:microsoft.com/office/officeart/2005/8/layout/orgChart1"/>
    <dgm:cxn modelId="{99C255AB-833C-40A1-96C2-28F4BA7C6AFE}" type="presParOf" srcId="{BBAC8AB4-B11A-4702-991D-F422A72B4003}" destId="{B44921CC-966A-4405-B3D6-B592E7F608F6}" srcOrd="1" destOrd="0" presId="urn:microsoft.com/office/officeart/2005/8/layout/orgChart1"/>
    <dgm:cxn modelId="{A657F62B-6B78-4443-A577-98746D9E3FCE}" type="presParOf" srcId="{B44921CC-966A-4405-B3D6-B592E7F608F6}" destId="{2DD30E09-0E01-4767-871B-08EDF05B7CFF}" srcOrd="0" destOrd="0" presId="urn:microsoft.com/office/officeart/2005/8/layout/orgChart1"/>
    <dgm:cxn modelId="{3D15F541-E0EA-4E43-BA93-E1B12C531B3F}" type="presParOf" srcId="{B44921CC-966A-4405-B3D6-B592E7F608F6}" destId="{219D7E21-4EC6-4920-BE7A-F2D9D3D9981A}" srcOrd="1" destOrd="0" presId="urn:microsoft.com/office/officeart/2005/8/layout/orgChart1"/>
    <dgm:cxn modelId="{D157E2F7-69C9-4860-98D6-AF5B4855C1FD}" type="presParOf" srcId="{219D7E21-4EC6-4920-BE7A-F2D9D3D9981A}" destId="{EAD95F87-E7EB-4FD9-9A2C-9708BC74FD07}" srcOrd="0" destOrd="0" presId="urn:microsoft.com/office/officeart/2005/8/layout/orgChart1"/>
    <dgm:cxn modelId="{2869971A-BBA8-489F-AB16-E12312D9BF05}" type="presParOf" srcId="{EAD95F87-E7EB-4FD9-9A2C-9708BC74FD07}" destId="{CE08D4D4-4234-43B2-A88D-881E43D3E404}" srcOrd="0" destOrd="0" presId="urn:microsoft.com/office/officeart/2005/8/layout/orgChart1"/>
    <dgm:cxn modelId="{BBEEA32E-DEAC-4AB7-9753-6656D49D9F22}" type="presParOf" srcId="{EAD95F87-E7EB-4FD9-9A2C-9708BC74FD07}" destId="{B22C023D-9C0E-43E1-80F8-27193EA99075}" srcOrd="1" destOrd="0" presId="urn:microsoft.com/office/officeart/2005/8/layout/orgChart1"/>
    <dgm:cxn modelId="{CD5C853E-ABD9-440C-9E72-D3CDFDD6D8DD}" type="presParOf" srcId="{219D7E21-4EC6-4920-BE7A-F2D9D3D9981A}" destId="{87FEFE53-8666-48C1-8629-A8D723892219}" srcOrd="1" destOrd="0" presId="urn:microsoft.com/office/officeart/2005/8/layout/orgChart1"/>
    <dgm:cxn modelId="{C55BCF6C-9E62-4C35-B04B-D07EC2983FF3}" type="presParOf" srcId="{219D7E21-4EC6-4920-BE7A-F2D9D3D9981A}" destId="{938665D7-1FAD-41B3-A67F-97252E9FF629}" srcOrd="2" destOrd="0" presId="urn:microsoft.com/office/officeart/2005/8/layout/orgChart1"/>
    <dgm:cxn modelId="{A08358E9-E609-4759-810E-D33CBF1C732A}" type="presParOf" srcId="{BBAC8AB4-B11A-4702-991D-F422A72B4003}" destId="{5E982F3D-436B-404E-B563-B6810BBA0406}" srcOrd="2" destOrd="0" presId="urn:microsoft.com/office/officeart/2005/8/layout/orgChart1"/>
    <dgm:cxn modelId="{0FA3F3BC-C11C-479C-BC0C-FE7BE1785B2C}" type="presParOf" srcId="{DB118744-49DF-4834-9DF5-0EB75D09F176}" destId="{D25DE4C4-F899-46BB-A1D6-BEC7A4466CE8}" srcOrd="2" destOrd="0" presId="urn:microsoft.com/office/officeart/2005/8/layout/orgChart1"/>
    <dgm:cxn modelId="{36376609-0341-4FDC-BE83-A7C0C577B434}" type="presParOf" srcId="{DB118744-49DF-4834-9DF5-0EB75D09F176}" destId="{ED1D968E-12DB-4E5A-9174-235855C53E9C}" srcOrd="3" destOrd="0" presId="urn:microsoft.com/office/officeart/2005/8/layout/orgChart1"/>
    <dgm:cxn modelId="{7530C330-C8DC-4DF7-A376-9B6288C90D80}" type="presParOf" srcId="{ED1D968E-12DB-4E5A-9174-235855C53E9C}" destId="{50FB2FE9-6894-49B2-A5B1-888DABDD50BF}" srcOrd="0" destOrd="0" presId="urn:microsoft.com/office/officeart/2005/8/layout/orgChart1"/>
    <dgm:cxn modelId="{B8EE85FC-EC46-4CE9-86E4-AFA3F2F54753}" type="presParOf" srcId="{50FB2FE9-6894-49B2-A5B1-888DABDD50BF}" destId="{338ED5A8-DF4C-4C2A-B1EA-03646EC288BA}" srcOrd="0" destOrd="0" presId="urn:microsoft.com/office/officeart/2005/8/layout/orgChart1"/>
    <dgm:cxn modelId="{BCD50A2A-4E7A-4FF6-AB29-EFA1EEA7A8C9}" type="presParOf" srcId="{50FB2FE9-6894-49B2-A5B1-888DABDD50BF}" destId="{38572CBC-B6FA-4C59-88DF-BCEBBB9EBE6D}" srcOrd="1" destOrd="0" presId="urn:microsoft.com/office/officeart/2005/8/layout/orgChart1"/>
    <dgm:cxn modelId="{3DB78D70-2161-4843-B6A3-4B927522A952}" type="presParOf" srcId="{ED1D968E-12DB-4E5A-9174-235855C53E9C}" destId="{A309FA7B-F15D-4D41-B871-7F9559D76CD0}" srcOrd="1" destOrd="0" presId="urn:microsoft.com/office/officeart/2005/8/layout/orgChart1"/>
    <dgm:cxn modelId="{36435C6D-1CE1-4CFA-95CA-AAC15079B703}" type="presParOf" srcId="{A309FA7B-F15D-4D41-B871-7F9559D76CD0}" destId="{52C3CFC3-D373-4DA9-A5EB-CCDC99AE92CA}" srcOrd="0" destOrd="0" presId="urn:microsoft.com/office/officeart/2005/8/layout/orgChart1"/>
    <dgm:cxn modelId="{5678EF03-2D04-444E-ACF2-6834B77F0DB8}" type="presParOf" srcId="{A309FA7B-F15D-4D41-B871-7F9559D76CD0}" destId="{FD4E0181-6C32-4862-AB53-A2F86C1D4E00}" srcOrd="1" destOrd="0" presId="urn:microsoft.com/office/officeart/2005/8/layout/orgChart1"/>
    <dgm:cxn modelId="{AB9CE444-D3F0-4F7E-AD42-CC7700777839}" type="presParOf" srcId="{FD4E0181-6C32-4862-AB53-A2F86C1D4E00}" destId="{0B6C7D92-7B7B-4508-ABFA-AFD8DF1F1B5C}" srcOrd="0" destOrd="0" presId="urn:microsoft.com/office/officeart/2005/8/layout/orgChart1"/>
    <dgm:cxn modelId="{7F2A0CC1-E83B-49E8-9A91-331AA822B9F2}" type="presParOf" srcId="{0B6C7D92-7B7B-4508-ABFA-AFD8DF1F1B5C}" destId="{913849FA-80D4-4CC3-9D3E-18C981760E9E}" srcOrd="0" destOrd="0" presId="urn:microsoft.com/office/officeart/2005/8/layout/orgChart1"/>
    <dgm:cxn modelId="{0AA452CE-DFAE-400B-92C6-B9A2252B1EBF}" type="presParOf" srcId="{0B6C7D92-7B7B-4508-ABFA-AFD8DF1F1B5C}" destId="{96DA98CF-0463-44BF-97D0-81B1BA158203}" srcOrd="1" destOrd="0" presId="urn:microsoft.com/office/officeart/2005/8/layout/orgChart1"/>
    <dgm:cxn modelId="{0FCEF112-1FE5-41BD-A7D0-09D0EA9BB108}" type="presParOf" srcId="{FD4E0181-6C32-4862-AB53-A2F86C1D4E00}" destId="{BFB194AB-B07C-4C8B-A45A-AEF3EC0047FE}" srcOrd="1" destOrd="0" presId="urn:microsoft.com/office/officeart/2005/8/layout/orgChart1"/>
    <dgm:cxn modelId="{5EF19805-FDEB-4B12-A57E-6E8963FF0DC1}" type="presParOf" srcId="{FD4E0181-6C32-4862-AB53-A2F86C1D4E00}" destId="{99185C21-B8AD-4601-9DEF-927274F033DE}" srcOrd="2" destOrd="0" presId="urn:microsoft.com/office/officeart/2005/8/layout/orgChart1"/>
    <dgm:cxn modelId="{579AEB8B-D3C2-4ED3-96F9-A79B76431882}" type="presParOf" srcId="{A309FA7B-F15D-4D41-B871-7F9559D76CD0}" destId="{1D075B13-8FB3-4D25-B74D-866A0A574C5C}" srcOrd="2" destOrd="0" presId="urn:microsoft.com/office/officeart/2005/8/layout/orgChart1"/>
    <dgm:cxn modelId="{FB680F55-F7D5-4561-A75B-11777498350B}" type="presParOf" srcId="{A309FA7B-F15D-4D41-B871-7F9559D76CD0}" destId="{9F743A1B-29AD-4F82-A13A-1C61170E573B}" srcOrd="3" destOrd="0" presId="urn:microsoft.com/office/officeart/2005/8/layout/orgChart1"/>
    <dgm:cxn modelId="{D66AA9BD-CDAA-47B3-8FA9-481C4E7365B9}" type="presParOf" srcId="{9F743A1B-29AD-4F82-A13A-1C61170E573B}" destId="{F90DB884-49E5-4BEB-A93C-419FD1BADD42}" srcOrd="0" destOrd="0" presId="urn:microsoft.com/office/officeart/2005/8/layout/orgChart1"/>
    <dgm:cxn modelId="{49F892BA-F24C-4F8F-8A51-00C2B10BCE3D}" type="presParOf" srcId="{F90DB884-49E5-4BEB-A93C-419FD1BADD42}" destId="{E8594FB6-B55E-4789-87AD-209363E86754}" srcOrd="0" destOrd="0" presId="urn:microsoft.com/office/officeart/2005/8/layout/orgChart1"/>
    <dgm:cxn modelId="{57EB3429-9F3E-4FC7-9428-2D428BD84293}" type="presParOf" srcId="{F90DB884-49E5-4BEB-A93C-419FD1BADD42}" destId="{5E5F84D4-3F44-4E86-92C8-B92AE06A85E8}" srcOrd="1" destOrd="0" presId="urn:microsoft.com/office/officeart/2005/8/layout/orgChart1"/>
    <dgm:cxn modelId="{A7179A3D-07CB-417F-BDEA-B24264229629}" type="presParOf" srcId="{9F743A1B-29AD-4F82-A13A-1C61170E573B}" destId="{1F58B695-0CD4-499A-818C-4402CBB76CCF}" srcOrd="1" destOrd="0" presId="urn:microsoft.com/office/officeart/2005/8/layout/orgChart1"/>
    <dgm:cxn modelId="{EF842226-7DF8-4E14-A1FB-047057F55610}" type="presParOf" srcId="{9F743A1B-29AD-4F82-A13A-1C61170E573B}" destId="{C6193EDC-0744-4208-BC31-D9E577725616}" srcOrd="2" destOrd="0" presId="urn:microsoft.com/office/officeart/2005/8/layout/orgChart1"/>
    <dgm:cxn modelId="{9F65EAA3-8148-41BB-BD14-D82FE817A1AE}" type="presParOf" srcId="{ED1D968E-12DB-4E5A-9174-235855C53E9C}" destId="{D26147D9-B1DF-4739-BE34-55108E269199}" srcOrd="2" destOrd="0" presId="urn:microsoft.com/office/officeart/2005/8/layout/orgChart1"/>
    <dgm:cxn modelId="{2B07E507-5E73-4B54-A184-6C7E4D40E124}" type="presParOf" srcId="{8D0992C0-D9D8-4E07-BE26-F576B3BB3CF8}" destId="{9FBC7F1D-AAC8-4D7A-AF86-80909A992AFA}" srcOrd="2" destOrd="0" presId="urn:microsoft.com/office/officeart/2005/8/layout/orgChart1"/>
    <dgm:cxn modelId="{449F6956-CACE-478D-A877-53AF6593FEAD}" type="presParOf" srcId="{101CE56A-C065-42C8-8F99-9A0E44BFFABB}" destId="{A9741907-55C3-48B8-B960-9201030918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75B13-8FB3-4D25-B74D-866A0A574C5C}">
      <dsp:nvSpPr>
        <dsp:cNvPr id="0" name=""/>
        <dsp:cNvSpPr/>
      </dsp:nvSpPr>
      <dsp:spPr>
        <a:xfrm>
          <a:off x="6117421" y="3714417"/>
          <a:ext cx="373866" cy="2218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8153"/>
              </a:lnTo>
              <a:lnTo>
                <a:pt x="373866" y="22181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3CFC3-D373-4DA9-A5EB-CCDC99AE92CA}">
      <dsp:nvSpPr>
        <dsp:cNvPr id="0" name=""/>
        <dsp:cNvSpPr/>
      </dsp:nvSpPr>
      <dsp:spPr>
        <a:xfrm>
          <a:off x="6117421" y="3714417"/>
          <a:ext cx="373866" cy="872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2094"/>
              </a:lnTo>
              <a:lnTo>
                <a:pt x="373866" y="8720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DE4C4-F899-46BB-A1D6-BEC7A4466CE8}">
      <dsp:nvSpPr>
        <dsp:cNvPr id="0" name=""/>
        <dsp:cNvSpPr/>
      </dsp:nvSpPr>
      <dsp:spPr>
        <a:xfrm>
          <a:off x="5797338" y="2368358"/>
          <a:ext cx="1317061" cy="398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065"/>
              </a:lnTo>
              <a:lnTo>
                <a:pt x="1317061" y="199065"/>
              </a:lnTo>
              <a:lnTo>
                <a:pt x="1317061" y="398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30E09-0E01-4767-871B-08EDF05B7CFF}">
      <dsp:nvSpPr>
        <dsp:cNvPr id="0" name=""/>
        <dsp:cNvSpPr/>
      </dsp:nvSpPr>
      <dsp:spPr>
        <a:xfrm>
          <a:off x="3457652" y="3714417"/>
          <a:ext cx="335399" cy="872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2094"/>
              </a:lnTo>
              <a:lnTo>
                <a:pt x="335399" y="8720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86B02-943D-4A98-828F-77EF6F5CA5EE}">
      <dsp:nvSpPr>
        <dsp:cNvPr id="0" name=""/>
        <dsp:cNvSpPr/>
      </dsp:nvSpPr>
      <dsp:spPr>
        <a:xfrm>
          <a:off x="4352050" y="2368358"/>
          <a:ext cx="1445288" cy="398130"/>
        </a:xfrm>
        <a:custGeom>
          <a:avLst/>
          <a:gdLst/>
          <a:ahLst/>
          <a:cxnLst/>
          <a:rect l="0" t="0" r="0" b="0"/>
          <a:pathLst>
            <a:path>
              <a:moveTo>
                <a:pt x="1445288" y="0"/>
              </a:moveTo>
              <a:lnTo>
                <a:pt x="1445288" y="199065"/>
              </a:lnTo>
              <a:lnTo>
                <a:pt x="0" y="199065"/>
              </a:lnTo>
              <a:lnTo>
                <a:pt x="0" y="398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E3470-A6EB-4182-AB28-FAD067220C7C}">
      <dsp:nvSpPr>
        <dsp:cNvPr id="0" name=""/>
        <dsp:cNvSpPr/>
      </dsp:nvSpPr>
      <dsp:spPr>
        <a:xfrm>
          <a:off x="3932366" y="1020123"/>
          <a:ext cx="1864971" cy="400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41"/>
              </a:lnTo>
              <a:lnTo>
                <a:pt x="1864971" y="201241"/>
              </a:lnTo>
              <a:lnTo>
                <a:pt x="1864971" y="400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E2315-7A4F-4FD1-ACEB-B61124B34A18}">
      <dsp:nvSpPr>
        <dsp:cNvPr id="0" name=""/>
        <dsp:cNvSpPr/>
      </dsp:nvSpPr>
      <dsp:spPr>
        <a:xfrm>
          <a:off x="571519" y="2368358"/>
          <a:ext cx="335975" cy="2210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0058"/>
              </a:lnTo>
              <a:lnTo>
                <a:pt x="335975" y="22100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030C0-7B1A-4FE9-A605-BC2A3366D1F4}">
      <dsp:nvSpPr>
        <dsp:cNvPr id="0" name=""/>
        <dsp:cNvSpPr/>
      </dsp:nvSpPr>
      <dsp:spPr>
        <a:xfrm>
          <a:off x="571519" y="2368358"/>
          <a:ext cx="368546" cy="872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2094"/>
              </a:lnTo>
              <a:lnTo>
                <a:pt x="368546" y="8720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99AE8-26D0-4DE5-B4F5-FD063873D56C}">
      <dsp:nvSpPr>
        <dsp:cNvPr id="0" name=""/>
        <dsp:cNvSpPr/>
      </dsp:nvSpPr>
      <dsp:spPr>
        <a:xfrm>
          <a:off x="1554309" y="1020123"/>
          <a:ext cx="2378057" cy="400306"/>
        </a:xfrm>
        <a:custGeom>
          <a:avLst/>
          <a:gdLst/>
          <a:ahLst/>
          <a:cxnLst/>
          <a:rect l="0" t="0" r="0" b="0"/>
          <a:pathLst>
            <a:path>
              <a:moveTo>
                <a:pt x="2378057" y="0"/>
              </a:moveTo>
              <a:lnTo>
                <a:pt x="2378057" y="201241"/>
              </a:lnTo>
              <a:lnTo>
                <a:pt x="0" y="201241"/>
              </a:lnTo>
              <a:lnTo>
                <a:pt x="0" y="400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B14B5-1145-4F13-9B6F-D9454ECEDC5F}">
      <dsp:nvSpPr>
        <dsp:cNvPr id="0" name=""/>
        <dsp:cNvSpPr/>
      </dsp:nvSpPr>
      <dsp:spPr>
        <a:xfrm>
          <a:off x="2581823" y="0"/>
          <a:ext cx="2701085" cy="1020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rgbClr val="FFFF00"/>
              </a:solidFill>
            </a:rPr>
            <a:t>Виды воображения</a:t>
          </a:r>
        </a:p>
      </dsp:txBody>
      <dsp:txXfrm>
        <a:off x="2581823" y="0"/>
        <a:ext cx="2701085" cy="1020123"/>
      </dsp:txXfrm>
    </dsp:sp>
    <dsp:sp modelId="{39C7EFCE-4A25-4323-90D0-902C9BF06375}">
      <dsp:nvSpPr>
        <dsp:cNvPr id="0" name=""/>
        <dsp:cNvSpPr/>
      </dsp:nvSpPr>
      <dsp:spPr>
        <a:xfrm>
          <a:off x="325822" y="1420429"/>
          <a:ext cx="2456974" cy="94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FF0000"/>
              </a:solidFill>
            </a:rPr>
            <a:t>Активное</a:t>
          </a:r>
        </a:p>
      </dsp:txBody>
      <dsp:txXfrm>
        <a:off x="325822" y="1420429"/>
        <a:ext cx="2456974" cy="947928"/>
      </dsp:txXfrm>
    </dsp:sp>
    <dsp:sp modelId="{94089A3A-8447-4C11-B6A9-49685F2D1CCB}">
      <dsp:nvSpPr>
        <dsp:cNvPr id="0" name=""/>
        <dsp:cNvSpPr/>
      </dsp:nvSpPr>
      <dsp:spPr>
        <a:xfrm>
          <a:off x="940065" y="2766488"/>
          <a:ext cx="1895857" cy="94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???</a:t>
          </a:r>
        </a:p>
      </dsp:txBody>
      <dsp:txXfrm>
        <a:off x="940065" y="2766488"/>
        <a:ext cx="1895857" cy="947928"/>
      </dsp:txXfrm>
    </dsp:sp>
    <dsp:sp modelId="{D2CBDD50-4D35-4DA8-AD8F-2436C7D9071E}">
      <dsp:nvSpPr>
        <dsp:cNvPr id="0" name=""/>
        <dsp:cNvSpPr/>
      </dsp:nvSpPr>
      <dsp:spPr>
        <a:xfrm>
          <a:off x="907494" y="4104452"/>
          <a:ext cx="1895857" cy="94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????</a:t>
          </a:r>
        </a:p>
      </dsp:txBody>
      <dsp:txXfrm>
        <a:off x="907494" y="4104452"/>
        <a:ext cx="1895857" cy="947928"/>
      </dsp:txXfrm>
    </dsp:sp>
    <dsp:sp modelId="{BBACC09B-1710-4C2F-A895-C42103819A4F}">
      <dsp:nvSpPr>
        <dsp:cNvPr id="0" name=""/>
        <dsp:cNvSpPr/>
      </dsp:nvSpPr>
      <dsp:spPr>
        <a:xfrm>
          <a:off x="4100014" y="1420429"/>
          <a:ext cx="3394646" cy="94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FF0000"/>
              </a:solidFill>
            </a:rPr>
            <a:t>Пассивное</a:t>
          </a:r>
        </a:p>
      </dsp:txBody>
      <dsp:txXfrm>
        <a:off x="4100014" y="1420429"/>
        <a:ext cx="3394646" cy="947928"/>
      </dsp:txXfrm>
    </dsp:sp>
    <dsp:sp modelId="{AB4A78FF-11D3-494D-99CE-BFF257F568A5}">
      <dsp:nvSpPr>
        <dsp:cNvPr id="0" name=""/>
        <dsp:cNvSpPr/>
      </dsp:nvSpPr>
      <dsp:spPr>
        <a:xfrm>
          <a:off x="3234053" y="2766488"/>
          <a:ext cx="2235993" cy="94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Преднамеренное </a:t>
          </a:r>
        </a:p>
      </dsp:txBody>
      <dsp:txXfrm>
        <a:off x="3234053" y="2766488"/>
        <a:ext cx="2235993" cy="947928"/>
      </dsp:txXfrm>
    </dsp:sp>
    <dsp:sp modelId="{CE08D4D4-4234-43B2-A88D-881E43D3E404}">
      <dsp:nvSpPr>
        <dsp:cNvPr id="0" name=""/>
        <dsp:cNvSpPr/>
      </dsp:nvSpPr>
      <dsp:spPr>
        <a:xfrm>
          <a:off x="3793051" y="4112547"/>
          <a:ext cx="1895857" cy="94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???</a:t>
          </a:r>
        </a:p>
      </dsp:txBody>
      <dsp:txXfrm>
        <a:off x="3793051" y="4112547"/>
        <a:ext cx="1895857" cy="947928"/>
      </dsp:txXfrm>
    </dsp:sp>
    <dsp:sp modelId="{338ED5A8-DF4C-4C2A-B1EA-03646EC288BA}">
      <dsp:nvSpPr>
        <dsp:cNvPr id="0" name=""/>
        <dsp:cNvSpPr/>
      </dsp:nvSpPr>
      <dsp:spPr>
        <a:xfrm>
          <a:off x="5868176" y="2766488"/>
          <a:ext cx="2492446" cy="94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Непреднамеренное</a:t>
          </a:r>
        </a:p>
      </dsp:txBody>
      <dsp:txXfrm>
        <a:off x="5868176" y="2766488"/>
        <a:ext cx="2492446" cy="947928"/>
      </dsp:txXfrm>
    </dsp:sp>
    <dsp:sp modelId="{913849FA-80D4-4CC3-9D3E-18C981760E9E}">
      <dsp:nvSpPr>
        <dsp:cNvPr id="0" name=""/>
        <dsp:cNvSpPr/>
      </dsp:nvSpPr>
      <dsp:spPr>
        <a:xfrm>
          <a:off x="6491288" y="4112547"/>
          <a:ext cx="1895857" cy="94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???</a:t>
          </a:r>
        </a:p>
      </dsp:txBody>
      <dsp:txXfrm>
        <a:off x="6491288" y="4112547"/>
        <a:ext cx="1895857" cy="947928"/>
      </dsp:txXfrm>
    </dsp:sp>
    <dsp:sp modelId="{E8594FB6-B55E-4789-87AD-209363E86754}">
      <dsp:nvSpPr>
        <dsp:cNvPr id="0" name=""/>
        <dsp:cNvSpPr/>
      </dsp:nvSpPr>
      <dsp:spPr>
        <a:xfrm>
          <a:off x="6491288" y="5458606"/>
          <a:ext cx="1895857" cy="94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????</a:t>
          </a:r>
        </a:p>
      </dsp:txBody>
      <dsp:txXfrm>
        <a:off x="6491288" y="5458606"/>
        <a:ext cx="1895857" cy="947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Воображение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/>
          <a:lstStyle/>
          <a:p>
            <a:pPr algn="just"/>
            <a:r>
              <a:rPr lang="ru-RU" b="1" dirty="0"/>
              <a:t>Воображение –</a:t>
            </a:r>
            <a:r>
              <a:rPr lang="ru-RU" dirty="0"/>
              <a:t> психический, познавательный процесс, состоящий в создании новых образов на основе ранее полученных представлений, в результате которых возникают новые действия и предметы. </a:t>
            </a:r>
          </a:p>
          <a:p>
            <a:pPr algn="just"/>
            <a:r>
              <a:rPr lang="ru-RU" b="1" dirty="0"/>
              <a:t>Воображение –</a:t>
            </a:r>
            <a:r>
              <a:rPr lang="ru-RU" dirty="0"/>
              <a:t> психический процесс, который заключается в создании новых образов на основе данных прошлого опыта.</a:t>
            </a:r>
          </a:p>
        </p:txBody>
      </p:sp>
    </p:spTree>
    <p:extLst>
      <p:ext uri="{BB962C8B-B14F-4D97-AF65-F5344CB8AC3E}">
        <p14:creationId xmlns:p14="http://schemas.microsoft.com/office/powerpoint/2010/main" val="314323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u="sng" dirty="0"/>
              <a:t>В. связано со всеми психическими процессами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Воображение является основной </a:t>
            </a:r>
            <a:r>
              <a:rPr lang="ru-RU" b="1" u="sng" dirty="0"/>
              <a:t>наглядно-образного мышления</a:t>
            </a:r>
            <a:r>
              <a:rPr lang="ru-RU" dirty="0"/>
              <a:t>, позволяющего человеку ориентироваться в ситуации и решать задачи без непосредственного вмешательства практических действий. Оно во многом помогает ему в тех случаях жизни, когда практические действия или невозможны, или затруднены, или просто нецелесообразны или нежелательны.</a:t>
            </a:r>
          </a:p>
          <a:p>
            <a:pPr algn="just"/>
            <a:r>
              <a:rPr lang="ru-RU" dirty="0"/>
              <a:t>Не вообразив себе конечный результат, нельзя приниматься за работу. Воображение – необходимая сторона любой </a:t>
            </a:r>
            <a:r>
              <a:rPr lang="ru-RU" b="1" dirty="0"/>
              <a:t>деятельности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Образы воображения опираются на представления </a:t>
            </a:r>
            <a:r>
              <a:rPr lang="ru-RU" b="1" dirty="0"/>
              <a:t>памяти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Деятельность воображения всегда является переработкой тех данных, которые доставляются </a:t>
            </a:r>
            <a:r>
              <a:rPr lang="ru-RU" b="1" dirty="0"/>
              <a:t>ощущением и восприятием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Воображение тесно связано с </a:t>
            </a:r>
            <a:r>
              <a:rPr lang="ru-RU" b="1" dirty="0"/>
              <a:t>мышлением</a:t>
            </a:r>
            <a:r>
              <a:rPr lang="ru-RU" dirty="0"/>
              <a:t>, начинается с проблемной ситуации. Воображение происходит в виде ярких представлений, а мышление происходит путём оперирования понятиями. Неопределённость (!). </a:t>
            </a:r>
          </a:p>
          <a:p>
            <a:pPr algn="just"/>
            <a:r>
              <a:rPr lang="ru-RU" dirty="0"/>
              <a:t>Воображение обогащает </a:t>
            </a:r>
            <a:r>
              <a:rPr lang="ru-RU" b="1" dirty="0"/>
              <a:t>эмоциональную сферу </a:t>
            </a:r>
            <a:r>
              <a:rPr lang="ru-RU" dirty="0"/>
              <a:t>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4395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Физиологические механизмы 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dirty="0"/>
              <a:t>Воображение как любой психический процесс связано с работой мозга. Но не только в коре головного мозга, но и глубоко залегающих отделах мозга гипоталамо-</a:t>
            </a:r>
            <a:r>
              <a:rPr lang="ru-RU" dirty="0" err="1"/>
              <a:t>лимбической</a:t>
            </a:r>
            <a:r>
              <a:rPr lang="ru-RU" dirty="0"/>
              <a:t> системе, (при повреждении этих отделов затрудняется планирование) протекают физиологические механизмы.</a:t>
            </a:r>
          </a:p>
          <a:p>
            <a:pPr algn="just"/>
            <a:r>
              <a:rPr lang="ru-RU" dirty="0"/>
              <a:t>В процессе возникновении образов старые связи распадаются и объединяются в новые системы. Такое объединение становится возможным в результате возникновения </a:t>
            </a:r>
            <a:r>
              <a:rPr lang="ru-RU" b="1" dirty="0"/>
              <a:t>в коре головного мозга сильного очага возбуждения</a:t>
            </a:r>
            <a:r>
              <a:rPr lang="ru-RU" dirty="0"/>
              <a:t>, вызванного какими-то сильными впечатлениями.</a:t>
            </a:r>
          </a:p>
          <a:p>
            <a:pPr algn="just"/>
            <a:r>
              <a:rPr lang="ru-RU" dirty="0"/>
              <a:t>Процессы воображения имеют аналитико-синтетический характер. </a:t>
            </a:r>
            <a:r>
              <a:rPr lang="ru-RU" b="1" dirty="0"/>
              <a:t>Анализ</a:t>
            </a:r>
            <a:r>
              <a:rPr lang="ru-RU" dirty="0"/>
              <a:t> позволяет выделить основные части и признаки предмета, а </a:t>
            </a:r>
            <a:r>
              <a:rPr lang="ru-RU" b="1" dirty="0"/>
              <a:t>синтез </a:t>
            </a:r>
            <a:r>
              <a:rPr lang="ru-RU" dirty="0"/>
              <a:t>– объединить в новые комбинации. Все элементы вымысла взяты из жизни. Возникновение образов и фантазий – это результат деятельности мозга человека. Это функция коры головного мозга.</a:t>
            </a:r>
          </a:p>
          <a:p>
            <a:pPr algn="just"/>
            <a:r>
              <a:rPr lang="ru-RU" dirty="0"/>
              <a:t>Воображение может оказывать влияние на органические процессы, </a:t>
            </a:r>
            <a:r>
              <a:rPr lang="ru-RU" dirty="0" err="1"/>
              <a:t>протекаемые</a:t>
            </a:r>
            <a:r>
              <a:rPr lang="ru-RU" dirty="0"/>
              <a:t> в организме (богатое воображение способно повысить или понизить температуру тела; учащение пульса…)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19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A899937-68CB-4339-B5EC-2D3771D41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777129"/>
              </p:ext>
            </p:extLst>
          </p:nvPr>
        </p:nvGraphicFramePr>
        <p:xfrm>
          <a:off x="251520" y="188640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381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Синтез, реализуемый в процессах воображения, осуществляется в различных формах: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Комбинирование – получаются не просто новые образы (не просто сумма старых образов), а образы, которые преобразованы и обобщены. </a:t>
            </a:r>
            <a:r>
              <a:rPr lang="ru-RU" dirty="0">
                <a:solidFill>
                  <a:srgbClr val="FF0000"/>
                </a:solidFill>
              </a:rPr>
              <a:t>Например…</a:t>
            </a:r>
          </a:p>
          <a:p>
            <a:pPr algn="just"/>
            <a:r>
              <a:rPr lang="ru-RU" dirty="0"/>
              <a:t>Агглютинация (склеивание), </a:t>
            </a:r>
            <a:r>
              <a:rPr lang="ru-RU" dirty="0">
                <a:solidFill>
                  <a:srgbClr val="FF0000"/>
                </a:solidFill>
              </a:rPr>
              <a:t>например…</a:t>
            </a:r>
          </a:p>
          <a:p>
            <a:pPr algn="just"/>
            <a:r>
              <a:rPr lang="ru-RU" dirty="0"/>
              <a:t>Гиперболизация (преувеличение или преуменьшение), </a:t>
            </a:r>
            <a:r>
              <a:rPr lang="ru-RU" dirty="0">
                <a:solidFill>
                  <a:srgbClr val="FF0000"/>
                </a:solidFill>
              </a:rPr>
              <a:t>например…</a:t>
            </a:r>
          </a:p>
          <a:p>
            <a:pPr algn="just"/>
            <a:r>
              <a:rPr lang="ru-RU" dirty="0"/>
              <a:t>Схематизация – сливаются отдельные представления, </a:t>
            </a:r>
            <a:r>
              <a:rPr lang="ru-RU" dirty="0">
                <a:solidFill>
                  <a:srgbClr val="FF0000"/>
                </a:solidFill>
              </a:rPr>
              <a:t>например, орнаменты.</a:t>
            </a:r>
          </a:p>
          <a:p>
            <a:pPr algn="just"/>
            <a:r>
              <a:rPr lang="ru-RU" dirty="0"/>
              <a:t>Типизация – выделение существенного, повторяющегося в однородных образах, </a:t>
            </a:r>
            <a:r>
              <a:rPr lang="ru-RU" dirty="0">
                <a:solidFill>
                  <a:srgbClr val="FF0000"/>
                </a:solidFill>
              </a:rPr>
              <a:t>например…</a:t>
            </a:r>
          </a:p>
          <a:p>
            <a:pPr algn="just"/>
            <a:r>
              <a:rPr lang="ru-RU" dirty="0"/>
              <a:t>Заострение (утрирование), например, карикатуры, шаржи.</a:t>
            </a:r>
          </a:p>
        </p:txBody>
      </p:sp>
    </p:spTree>
    <p:extLst>
      <p:ext uri="{BB962C8B-B14F-4D97-AF65-F5344CB8AC3E}">
        <p14:creationId xmlns:p14="http://schemas.microsoft.com/office/powerpoint/2010/main" val="1887862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410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Воображение</vt:lpstr>
      <vt:lpstr>В. связано со всеми психическими процессами</vt:lpstr>
      <vt:lpstr>Физиологические механизмы В.</vt:lpstr>
      <vt:lpstr>Презентация PowerPoint</vt:lpstr>
      <vt:lpstr>Синтез, реализуемый в процессах воображения, осуществляется в различных формах: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Воображение</dc:title>
  <dc:creator>валерьян</dc:creator>
  <cp:lastModifiedBy>Валерьян</cp:lastModifiedBy>
  <cp:revision>10</cp:revision>
  <dcterms:created xsi:type="dcterms:W3CDTF">2012-12-23T18:23:05Z</dcterms:created>
  <dcterms:modified xsi:type="dcterms:W3CDTF">2021-11-02T11:38:06Z</dcterms:modified>
</cp:coreProperties>
</file>