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68" r:id="rId5"/>
    <p:sldId id="272" r:id="rId6"/>
    <p:sldId id="270" r:id="rId7"/>
    <p:sldId id="275" r:id="rId8"/>
    <p:sldId id="271" r:id="rId9"/>
    <p:sldId id="274" r:id="rId10"/>
    <p:sldId id="258" r:id="rId11"/>
    <p:sldId id="259" r:id="rId12"/>
    <p:sldId id="276" r:id="rId13"/>
    <p:sldId id="260" r:id="rId14"/>
    <p:sldId id="261" r:id="rId15"/>
    <p:sldId id="262" r:id="rId16"/>
    <p:sldId id="263" r:id="rId17"/>
    <p:sldId id="264" r:id="rId18"/>
    <p:sldId id="277" r:id="rId19"/>
    <p:sldId id="265" r:id="rId20"/>
    <p:sldId id="266" r:id="rId21"/>
    <p:sldId id="279" r:id="rId22"/>
    <p:sldId id="288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68B31-24D6-44D5-93B8-9B9157E0913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21173ACF-315E-49BC-A074-EEA9C27FCFC0}">
      <dgm:prSet custT="1"/>
      <dgm:spPr/>
      <dgm:t>
        <a:bodyPr/>
        <a:lstStyle/>
        <a:p>
          <a:r>
            <a:rPr lang="ru-RU" sz="2800" b="1" dirty="0" smtClean="0"/>
            <a:t>Личность</a:t>
          </a:r>
        </a:p>
      </dgm:t>
    </dgm:pt>
    <dgm:pt modelId="{D1163649-ACEC-4D6D-B3DE-0F362B093DA3}" type="parTrans" cxnId="{DED3C0DB-5BB8-4F30-9B09-F35FBF7BE761}">
      <dgm:prSet/>
      <dgm:spPr/>
      <dgm:t>
        <a:bodyPr/>
        <a:lstStyle/>
        <a:p>
          <a:endParaRPr lang="ru-RU"/>
        </a:p>
      </dgm:t>
    </dgm:pt>
    <dgm:pt modelId="{61F7D6F5-5326-4151-9863-CC1E49FB2AC9}" type="sibTrans" cxnId="{DED3C0DB-5BB8-4F30-9B09-F35FBF7BE761}">
      <dgm:prSet/>
      <dgm:spPr/>
      <dgm:t>
        <a:bodyPr/>
        <a:lstStyle/>
        <a:p>
          <a:endParaRPr lang="ru-RU"/>
        </a:p>
      </dgm:t>
    </dgm:pt>
    <dgm:pt modelId="{1CF72EC7-A2F1-494F-B25E-65493911FB94}">
      <dgm:prSet custT="1"/>
      <dgm:spPr/>
      <dgm:t>
        <a:bodyPr/>
        <a:lstStyle/>
        <a:p>
          <a:r>
            <a:rPr lang="ru-RU" sz="2000" b="1" dirty="0" smtClean="0"/>
            <a:t>Направленность</a:t>
          </a:r>
        </a:p>
      </dgm:t>
    </dgm:pt>
    <dgm:pt modelId="{20DF41A7-DF90-4B20-81AC-1C52DBD59C39}" type="parTrans" cxnId="{6F6A1EC5-D806-448B-970D-2CE8B09B65C7}">
      <dgm:prSet/>
      <dgm:spPr/>
      <dgm:t>
        <a:bodyPr/>
        <a:lstStyle/>
        <a:p>
          <a:endParaRPr lang="ru-RU"/>
        </a:p>
      </dgm:t>
    </dgm:pt>
    <dgm:pt modelId="{6DDEBA55-AF58-4E29-82A6-72ECA42DC547}" type="sibTrans" cxnId="{6F6A1EC5-D806-448B-970D-2CE8B09B65C7}">
      <dgm:prSet/>
      <dgm:spPr/>
      <dgm:t>
        <a:bodyPr/>
        <a:lstStyle/>
        <a:p>
          <a:endParaRPr lang="ru-RU"/>
        </a:p>
      </dgm:t>
    </dgm:pt>
    <dgm:pt modelId="{B926228E-2526-4CAD-B715-F75FB914C67C}">
      <dgm:prSet custT="1"/>
      <dgm:spPr/>
      <dgm:t>
        <a:bodyPr/>
        <a:lstStyle/>
        <a:p>
          <a:r>
            <a:rPr lang="ru-RU" sz="2000" b="1" dirty="0" smtClean="0"/>
            <a:t>ЗУН, психические процессы</a:t>
          </a:r>
        </a:p>
      </dgm:t>
    </dgm:pt>
    <dgm:pt modelId="{2B49E2C6-3E9C-46E2-A331-FFA6FA921CF9}" type="parTrans" cxnId="{33F20BED-7661-4F01-B97B-8F0AB4C94851}">
      <dgm:prSet/>
      <dgm:spPr/>
      <dgm:t>
        <a:bodyPr/>
        <a:lstStyle/>
        <a:p>
          <a:endParaRPr lang="ru-RU"/>
        </a:p>
      </dgm:t>
    </dgm:pt>
    <dgm:pt modelId="{75F387A4-5249-4E0E-80AD-67EAE5BE37F8}" type="sibTrans" cxnId="{33F20BED-7661-4F01-B97B-8F0AB4C94851}">
      <dgm:prSet/>
      <dgm:spPr/>
      <dgm:t>
        <a:bodyPr/>
        <a:lstStyle/>
        <a:p>
          <a:endParaRPr lang="ru-RU"/>
        </a:p>
      </dgm:t>
    </dgm:pt>
    <dgm:pt modelId="{522DE55F-5AA9-40A1-A184-ED45204BDC3D}">
      <dgm:prSet custT="1"/>
      <dgm:spPr/>
      <dgm:t>
        <a:bodyPr/>
        <a:lstStyle/>
        <a:p>
          <a:r>
            <a:rPr lang="ru-RU" sz="1600" b="1" dirty="0" smtClean="0"/>
            <a:t>Индивидуально-типологические</a:t>
          </a:r>
          <a:r>
            <a:rPr lang="ru-RU" sz="1000" b="1" dirty="0" smtClean="0"/>
            <a:t> </a:t>
          </a:r>
          <a:r>
            <a:rPr lang="ru-RU" sz="1400" b="1" dirty="0" smtClean="0"/>
            <a:t>особенности</a:t>
          </a:r>
          <a:endParaRPr lang="ru-RU" sz="1000" b="1" dirty="0" smtClean="0"/>
        </a:p>
      </dgm:t>
    </dgm:pt>
    <dgm:pt modelId="{5DACD53D-86EC-4FC8-AFED-80CF14884E70}" type="parTrans" cxnId="{928B0FF8-CE95-427C-BC1A-867944EE9257}">
      <dgm:prSet/>
      <dgm:spPr/>
      <dgm:t>
        <a:bodyPr/>
        <a:lstStyle/>
        <a:p>
          <a:endParaRPr lang="ru-RU"/>
        </a:p>
      </dgm:t>
    </dgm:pt>
    <dgm:pt modelId="{9376E046-EAE9-4997-A89C-77CE3298E52F}" type="sibTrans" cxnId="{928B0FF8-CE95-427C-BC1A-867944EE9257}">
      <dgm:prSet/>
      <dgm:spPr/>
      <dgm:t>
        <a:bodyPr/>
        <a:lstStyle/>
        <a:p>
          <a:endParaRPr lang="ru-RU"/>
        </a:p>
      </dgm:t>
    </dgm:pt>
    <dgm:pt modelId="{33509BEC-0661-4EC7-8312-4A8C0AC54E49}">
      <dgm:prSet/>
      <dgm:spPr/>
      <dgm:t>
        <a:bodyPr/>
        <a:lstStyle/>
        <a:p>
          <a:r>
            <a:rPr lang="ru-RU" dirty="0"/>
            <a:t>темперамент</a:t>
          </a:r>
        </a:p>
      </dgm:t>
    </dgm:pt>
    <dgm:pt modelId="{F2445CE4-87FC-4BE8-A5FA-487F82FD5374}" type="parTrans" cxnId="{C4AF748C-754E-4C4E-A1BF-D363F0C190D5}">
      <dgm:prSet/>
      <dgm:spPr/>
      <dgm:t>
        <a:bodyPr/>
        <a:lstStyle/>
        <a:p>
          <a:endParaRPr lang="ru-RU"/>
        </a:p>
      </dgm:t>
    </dgm:pt>
    <dgm:pt modelId="{27FF7A46-226E-4B37-946C-D411F8FA0430}" type="sibTrans" cxnId="{C4AF748C-754E-4C4E-A1BF-D363F0C190D5}">
      <dgm:prSet/>
      <dgm:spPr/>
      <dgm:t>
        <a:bodyPr/>
        <a:lstStyle/>
        <a:p>
          <a:endParaRPr lang="ru-RU"/>
        </a:p>
      </dgm:t>
    </dgm:pt>
    <dgm:pt modelId="{A41564F0-0AC4-44E5-9DF1-E19B5ABB87AF}">
      <dgm:prSet/>
      <dgm:spPr/>
      <dgm:t>
        <a:bodyPr/>
        <a:lstStyle/>
        <a:p>
          <a:r>
            <a:rPr lang="ru-RU" dirty="0"/>
            <a:t>характер</a:t>
          </a:r>
        </a:p>
      </dgm:t>
    </dgm:pt>
    <dgm:pt modelId="{0429F753-5CAE-4FF6-A41E-7DD718BB7CB0}" type="parTrans" cxnId="{4C9088E7-DBB2-45FE-ACBF-7F497AAEDE93}">
      <dgm:prSet/>
      <dgm:spPr/>
      <dgm:t>
        <a:bodyPr/>
        <a:lstStyle/>
        <a:p>
          <a:endParaRPr lang="ru-RU"/>
        </a:p>
      </dgm:t>
    </dgm:pt>
    <dgm:pt modelId="{CF607654-3FC2-40E3-97DE-A0898257A59E}" type="sibTrans" cxnId="{4C9088E7-DBB2-45FE-ACBF-7F497AAEDE93}">
      <dgm:prSet/>
      <dgm:spPr/>
      <dgm:t>
        <a:bodyPr/>
        <a:lstStyle/>
        <a:p>
          <a:endParaRPr lang="ru-RU"/>
        </a:p>
      </dgm:t>
    </dgm:pt>
    <dgm:pt modelId="{BBB076B4-5145-4FB6-8A98-78C6D35F4133}">
      <dgm:prSet/>
      <dgm:spPr/>
      <dgm:t>
        <a:bodyPr/>
        <a:lstStyle/>
        <a:p>
          <a:r>
            <a:rPr lang="ru-RU" dirty="0"/>
            <a:t>способности</a:t>
          </a:r>
        </a:p>
      </dgm:t>
    </dgm:pt>
    <dgm:pt modelId="{BC5C2C73-7109-4F1E-9ACB-9FCD608ECB4C}" type="parTrans" cxnId="{00DC439A-21C5-4B01-801F-C887E92B389A}">
      <dgm:prSet/>
      <dgm:spPr/>
      <dgm:t>
        <a:bodyPr/>
        <a:lstStyle/>
        <a:p>
          <a:endParaRPr lang="ru-RU"/>
        </a:p>
      </dgm:t>
    </dgm:pt>
    <dgm:pt modelId="{7301181D-CB17-4886-9E40-E565D074E997}" type="sibTrans" cxnId="{00DC439A-21C5-4B01-801F-C887E92B389A}">
      <dgm:prSet/>
      <dgm:spPr/>
      <dgm:t>
        <a:bodyPr/>
        <a:lstStyle/>
        <a:p>
          <a:endParaRPr lang="ru-RU"/>
        </a:p>
      </dgm:t>
    </dgm:pt>
    <dgm:pt modelId="{B11671EA-FF4E-470F-9619-DAFD1AC6FAFB}" type="pres">
      <dgm:prSet presAssocID="{88868B31-24D6-44D5-93B8-9B9157E091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766962-6EB0-41CE-85BE-B65E48410F48}" type="pres">
      <dgm:prSet presAssocID="{21173ACF-315E-49BC-A074-EEA9C27FCFC0}" presName="hierRoot1" presStyleCnt="0">
        <dgm:presLayoutVars>
          <dgm:hierBranch/>
        </dgm:presLayoutVars>
      </dgm:prSet>
      <dgm:spPr/>
    </dgm:pt>
    <dgm:pt modelId="{221D5754-8BD3-4966-8F06-6879B74A7FEF}" type="pres">
      <dgm:prSet presAssocID="{21173ACF-315E-49BC-A074-EEA9C27FCFC0}" presName="rootComposite1" presStyleCnt="0"/>
      <dgm:spPr/>
    </dgm:pt>
    <dgm:pt modelId="{B94A8F50-4FB0-4CEC-9BE8-1864C59D44F7}" type="pres">
      <dgm:prSet presAssocID="{21173ACF-315E-49BC-A074-EEA9C27FCFC0}" presName="rootText1" presStyleLbl="node0" presStyleIdx="0" presStyleCnt="1" custScaleX="190570" custLinFactNeighborX="-5478" custLinFactNeighborY="-8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C88BF-E288-45E1-9E2C-E211C0CB7DB6}" type="pres">
      <dgm:prSet presAssocID="{21173ACF-315E-49BC-A074-EEA9C27FCF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3BA50D-D5D9-4D8E-B145-002D8FDD5690}" type="pres">
      <dgm:prSet presAssocID="{21173ACF-315E-49BC-A074-EEA9C27FCFC0}" presName="hierChild2" presStyleCnt="0"/>
      <dgm:spPr/>
    </dgm:pt>
    <dgm:pt modelId="{454D1556-CA51-48C6-8808-8339ED278B9F}" type="pres">
      <dgm:prSet presAssocID="{20DF41A7-DF90-4B20-81AC-1C52DBD59C3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81F7BD5A-D4D7-4A0E-A815-F8DE11B5C62D}" type="pres">
      <dgm:prSet presAssocID="{1CF72EC7-A2F1-494F-B25E-65493911FB94}" presName="hierRoot2" presStyleCnt="0">
        <dgm:presLayoutVars>
          <dgm:hierBranch/>
        </dgm:presLayoutVars>
      </dgm:prSet>
      <dgm:spPr/>
    </dgm:pt>
    <dgm:pt modelId="{5A958B53-E419-4DAD-98C0-FBF455A5DA79}" type="pres">
      <dgm:prSet presAssocID="{1CF72EC7-A2F1-494F-B25E-65493911FB94}" presName="rootComposite" presStyleCnt="0"/>
      <dgm:spPr/>
    </dgm:pt>
    <dgm:pt modelId="{A6430F8D-4F45-4278-966E-682222362FE6}" type="pres">
      <dgm:prSet presAssocID="{1CF72EC7-A2F1-494F-B25E-65493911FB94}" presName="rootText" presStyleLbl="node2" presStyleIdx="0" presStyleCnt="3" custScaleX="148698" custLinFactNeighborX="-213" custLinFactNeighborY="2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6CE39B-4B04-402D-BD89-B6373958C689}" type="pres">
      <dgm:prSet presAssocID="{1CF72EC7-A2F1-494F-B25E-65493911FB9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4E93DBA-7E71-4035-9E8E-8DF7D3810F98}" type="pres">
      <dgm:prSet presAssocID="{1CF72EC7-A2F1-494F-B25E-65493911FB94}" presName="hierChild4" presStyleCnt="0"/>
      <dgm:spPr/>
    </dgm:pt>
    <dgm:pt modelId="{46E6752A-5D33-4D3D-8E17-56C981BDA437}" type="pres">
      <dgm:prSet presAssocID="{1CF72EC7-A2F1-494F-B25E-65493911FB94}" presName="hierChild5" presStyleCnt="0"/>
      <dgm:spPr/>
    </dgm:pt>
    <dgm:pt modelId="{7BD49AD9-5CB9-4454-8755-DB587E7B1E54}" type="pres">
      <dgm:prSet presAssocID="{2B49E2C6-3E9C-46E2-A331-FFA6FA921CF9}" presName="Name35" presStyleLbl="parChTrans1D2" presStyleIdx="1" presStyleCnt="3"/>
      <dgm:spPr/>
      <dgm:t>
        <a:bodyPr/>
        <a:lstStyle/>
        <a:p>
          <a:endParaRPr lang="ru-RU"/>
        </a:p>
      </dgm:t>
    </dgm:pt>
    <dgm:pt modelId="{12E3A4C8-9ABF-4AF1-A4CC-18286D318399}" type="pres">
      <dgm:prSet presAssocID="{B926228E-2526-4CAD-B715-F75FB914C67C}" presName="hierRoot2" presStyleCnt="0">
        <dgm:presLayoutVars>
          <dgm:hierBranch/>
        </dgm:presLayoutVars>
      </dgm:prSet>
      <dgm:spPr/>
    </dgm:pt>
    <dgm:pt modelId="{F129FCB3-EE54-4357-842B-2B5913569CB9}" type="pres">
      <dgm:prSet presAssocID="{B926228E-2526-4CAD-B715-F75FB914C67C}" presName="rootComposite" presStyleCnt="0"/>
      <dgm:spPr/>
    </dgm:pt>
    <dgm:pt modelId="{B0DEDFB8-2D97-47FA-BD49-F15C0688F71E}" type="pres">
      <dgm:prSet presAssocID="{B926228E-2526-4CAD-B715-F75FB914C67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474C9E-5488-4A2A-A7D6-19478B6EBC3F}" type="pres">
      <dgm:prSet presAssocID="{B926228E-2526-4CAD-B715-F75FB914C67C}" presName="rootConnector" presStyleLbl="node2" presStyleIdx="1" presStyleCnt="3"/>
      <dgm:spPr/>
      <dgm:t>
        <a:bodyPr/>
        <a:lstStyle/>
        <a:p>
          <a:endParaRPr lang="ru-RU"/>
        </a:p>
      </dgm:t>
    </dgm:pt>
    <dgm:pt modelId="{C8443F6E-0403-4012-ABD0-3E868AE05D39}" type="pres">
      <dgm:prSet presAssocID="{B926228E-2526-4CAD-B715-F75FB914C67C}" presName="hierChild4" presStyleCnt="0"/>
      <dgm:spPr/>
    </dgm:pt>
    <dgm:pt modelId="{5447DFC1-078A-4142-80F7-32C9CB2E0F3E}" type="pres">
      <dgm:prSet presAssocID="{B926228E-2526-4CAD-B715-F75FB914C67C}" presName="hierChild5" presStyleCnt="0"/>
      <dgm:spPr/>
    </dgm:pt>
    <dgm:pt modelId="{212EFD16-D715-40E6-9BDB-8924D05045AF}" type="pres">
      <dgm:prSet presAssocID="{5DACD53D-86EC-4FC8-AFED-80CF14884E7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7E6F8853-0C8E-4A9F-9608-EB94798A36F1}" type="pres">
      <dgm:prSet presAssocID="{522DE55F-5AA9-40A1-A184-ED45204BDC3D}" presName="hierRoot2" presStyleCnt="0">
        <dgm:presLayoutVars>
          <dgm:hierBranch/>
        </dgm:presLayoutVars>
      </dgm:prSet>
      <dgm:spPr/>
    </dgm:pt>
    <dgm:pt modelId="{0EB43474-8B95-4C2E-B0EE-360D0D0AACB0}" type="pres">
      <dgm:prSet presAssocID="{522DE55F-5AA9-40A1-A184-ED45204BDC3D}" presName="rootComposite" presStyleCnt="0"/>
      <dgm:spPr/>
    </dgm:pt>
    <dgm:pt modelId="{DF3EBB3F-E496-4307-9407-CC4432EC7666}" type="pres">
      <dgm:prSet presAssocID="{522DE55F-5AA9-40A1-A184-ED45204BDC3D}" presName="rootText" presStyleLbl="node2" presStyleIdx="2" presStyleCnt="3" custScaleX="301866" custLinFactNeighborX="1219" custLinFactNeighborY="-6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9E4CF5-AAE2-45D0-A0CC-7F61804EB329}" type="pres">
      <dgm:prSet presAssocID="{522DE55F-5AA9-40A1-A184-ED45204BDC3D}" presName="rootConnector" presStyleLbl="node2" presStyleIdx="2" presStyleCnt="3"/>
      <dgm:spPr/>
      <dgm:t>
        <a:bodyPr/>
        <a:lstStyle/>
        <a:p>
          <a:endParaRPr lang="ru-RU"/>
        </a:p>
      </dgm:t>
    </dgm:pt>
    <dgm:pt modelId="{6675841C-1663-4D1A-A65C-D435C4F097C3}" type="pres">
      <dgm:prSet presAssocID="{522DE55F-5AA9-40A1-A184-ED45204BDC3D}" presName="hierChild4" presStyleCnt="0"/>
      <dgm:spPr/>
    </dgm:pt>
    <dgm:pt modelId="{E5232833-387C-4070-AD2C-FFB9548D47D7}" type="pres">
      <dgm:prSet presAssocID="{F2445CE4-87FC-4BE8-A5FA-487F82FD5374}" presName="Name35" presStyleLbl="parChTrans1D3" presStyleIdx="0" presStyleCnt="3"/>
      <dgm:spPr/>
      <dgm:t>
        <a:bodyPr/>
        <a:lstStyle/>
        <a:p>
          <a:endParaRPr lang="ru-RU"/>
        </a:p>
      </dgm:t>
    </dgm:pt>
    <dgm:pt modelId="{447172F1-AF63-448A-8047-3FC464F9DBD3}" type="pres">
      <dgm:prSet presAssocID="{33509BEC-0661-4EC7-8312-4A8C0AC54E49}" presName="hierRoot2" presStyleCnt="0">
        <dgm:presLayoutVars>
          <dgm:hierBranch val="init"/>
        </dgm:presLayoutVars>
      </dgm:prSet>
      <dgm:spPr/>
    </dgm:pt>
    <dgm:pt modelId="{51A55E92-DB7C-49D1-9913-80165B2C1898}" type="pres">
      <dgm:prSet presAssocID="{33509BEC-0661-4EC7-8312-4A8C0AC54E49}" presName="rootComposite" presStyleCnt="0"/>
      <dgm:spPr/>
    </dgm:pt>
    <dgm:pt modelId="{BD6E75EE-0D06-460C-B22A-DC34C27B91B2}" type="pres">
      <dgm:prSet presAssocID="{33509BEC-0661-4EC7-8312-4A8C0AC54E49}" presName="rootText" presStyleLbl="node3" presStyleIdx="0" presStyleCnt="3" custScaleX="132402" custScaleY="201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35B44-7C68-44C8-BD17-F4E3F7417AA2}" type="pres">
      <dgm:prSet presAssocID="{33509BEC-0661-4EC7-8312-4A8C0AC54E49}" presName="rootConnector" presStyleLbl="node3" presStyleIdx="0" presStyleCnt="3"/>
      <dgm:spPr/>
      <dgm:t>
        <a:bodyPr/>
        <a:lstStyle/>
        <a:p>
          <a:endParaRPr lang="ru-RU"/>
        </a:p>
      </dgm:t>
    </dgm:pt>
    <dgm:pt modelId="{6BFF8A59-6806-444C-8B9D-1BF6B34A45EB}" type="pres">
      <dgm:prSet presAssocID="{33509BEC-0661-4EC7-8312-4A8C0AC54E49}" presName="hierChild4" presStyleCnt="0"/>
      <dgm:spPr/>
    </dgm:pt>
    <dgm:pt modelId="{D7852CFF-F665-41DF-8536-E32A5E6D7027}" type="pres">
      <dgm:prSet presAssocID="{33509BEC-0661-4EC7-8312-4A8C0AC54E49}" presName="hierChild5" presStyleCnt="0"/>
      <dgm:spPr/>
    </dgm:pt>
    <dgm:pt modelId="{9A701207-B652-429E-90D2-9B903F1F88BE}" type="pres">
      <dgm:prSet presAssocID="{0429F753-5CAE-4FF6-A41E-7DD718BB7CB0}" presName="Name35" presStyleLbl="parChTrans1D3" presStyleIdx="1" presStyleCnt="3"/>
      <dgm:spPr/>
      <dgm:t>
        <a:bodyPr/>
        <a:lstStyle/>
        <a:p>
          <a:endParaRPr lang="ru-RU"/>
        </a:p>
      </dgm:t>
    </dgm:pt>
    <dgm:pt modelId="{F3E11FBC-76FD-4872-905F-29235F74CEA1}" type="pres">
      <dgm:prSet presAssocID="{A41564F0-0AC4-44E5-9DF1-E19B5ABB87AF}" presName="hierRoot2" presStyleCnt="0">
        <dgm:presLayoutVars>
          <dgm:hierBranch val="init"/>
        </dgm:presLayoutVars>
      </dgm:prSet>
      <dgm:spPr/>
    </dgm:pt>
    <dgm:pt modelId="{32D2C744-198E-4AEB-9272-D6CCF2DB1142}" type="pres">
      <dgm:prSet presAssocID="{A41564F0-0AC4-44E5-9DF1-E19B5ABB87AF}" presName="rootComposite" presStyleCnt="0"/>
      <dgm:spPr/>
    </dgm:pt>
    <dgm:pt modelId="{E1F4B367-0ADD-4594-9BEA-FCF6CCF653C9}" type="pres">
      <dgm:prSet presAssocID="{A41564F0-0AC4-44E5-9DF1-E19B5ABB87AF}" presName="rootText" presStyleLbl="node3" presStyleIdx="1" presStyleCnt="3" custScaleY="168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960F56-8B4E-4E8D-9A7E-594E51088B70}" type="pres">
      <dgm:prSet presAssocID="{A41564F0-0AC4-44E5-9DF1-E19B5ABB87AF}" presName="rootConnector" presStyleLbl="node3" presStyleIdx="1" presStyleCnt="3"/>
      <dgm:spPr/>
      <dgm:t>
        <a:bodyPr/>
        <a:lstStyle/>
        <a:p>
          <a:endParaRPr lang="ru-RU"/>
        </a:p>
      </dgm:t>
    </dgm:pt>
    <dgm:pt modelId="{6812A559-80C2-40A8-93FC-C4FFFD9DA955}" type="pres">
      <dgm:prSet presAssocID="{A41564F0-0AC4-44E5-9DF1-E19B5ABB87AF}" presName="hierChild4" presStyleCnt="0"/>
      <dgm:spPr/>
    </dgm:pt>
    <dgm:pt modelId="{FEE779B4-521C-4F26-8C20-EE5E66032F8D}" type="pres">
      <dgm:prSet presAssocID="{A41564F0-0AC4-44E5-9DF1-E19B5ABB87AF}" presName="hierChild5" presStyleCnt="0"/>
      <dgm:spPr/>
    </dgm:pt>
    <dgm:pt modelId="{6856BC4F-1065-4DAB-B70A-7AE54C3B212C}" type="pres">
      <dgm:prSet presAssocID="{BC5C2C73-7109-4F1E-9ACB-9FCD608ECB4C}" presName="Name35" presStyleLbl="parChTrans1D3" presStyleIdx="2" presStyleCnt="3"/>
      <dgm:spPr/>
      <dgm:t>
        <a:bodyPr/>
        <a:lstStyle/>
        <a:p>
          <a:endParaRPr lang="ru-RU"/>
        </a:p>
      </dgm:t>
    </dgm:pt>
    <dgm:pt modelId="{F22389B0-288A-456F-836D-8CF37E2FBBC8}" type="pres">
      <dgm:prSet presAssocID="{BBB076B4-5145-4FB6-8A98-78C6D35F4133}" presName="hierRoot2" presStyleCnt="0">
        <dgm:presLayoutVars>
          <dgm:hierBranch val="init"/>
        </dgm:presLayoutVars>
      </dgm:prSet>
      <dgm:spPr/>
    </dgm:pt>
    <dgm:pt modelId="{59D08CD1-F3B4-4947-BE85-D01E2D7B0BDE}" type="pres">
      <dgm:prSet presAssocID="{BBB076B4-5145-4FB6-8A98-78C6D35F4133}" presName="rootComposite" presStyleCnt="0"/>
      <dgm:spPr/>
    </dgm:pt>
    <dgm:pt modelId="{09BA4EEB-C5DF-429E-A025-CE2F0D2719F9}" type="pres">
      <dgm:prSet presAssocID="{BBB076B4-5145-4FB6-8A98-78C6D35F4133}" presName="rootText" presStyleLbl="node3" presStyleIdx="2" presStyleCnt="3" custScaleY="135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5E4F9C-9201-45B3-A96B-E0B8FFEBF0AE}" type="pres">
      <dgm:prSet presAssocID="{BBB076B4-5145-4FB6-8A98-78C6D35F4133}" presName="rootConnector" presStyleLbl="node3" presStyleIdx="2" presStyleCnt="3"/>
      <dgm:spPr/>
      <dgm:t>
        <a:bodyPr/>
        <a:lstStyle/>
        <a:p>
          <a:endParaRPr lang="ru-RU"/>
        </a:p>
      </dgm:t>
    </dgm:pt>
    <dgm:pt modelId="{8A65CDFD-2AC7-4855-B2A6-4EC710667241}" type="pres">
      <dgm:prSet presAssocID="{BBB076B4-5145-4FB6-8A98-78C6D35F4133}" presName="hierChild4" presStyleCnt="0"/>
      <dgm:spPr/>
    </dgm:pt>
    <dgm:pt modelId="{310EBA47-AB73-4FCE-A831-E67F4D3B8196}" type="pres">
      <dgm:prSet presAssocID="{BBB076B4-5145-4FB6-8A98-78C6D35F4133}" presName="hierChild5" presStyleCnt="0"/>
      <dgm:spPr/>
    </dgm:pt>
    <dgm:pt modelId="{F65795D9-14CD-457A-98BC-186033FC73A5}" type="pres">
      <dgm:prSet presAssocID="{522DE55F-5AA9-40A1-A184-ED45204BDC3D}" presName="hierChild5" presStyleCnt="0"/>
      <dgm:spPr/>
    </dgm:pt>
    <dgm:pt modelId="{EB21D43F-C7A0-4CF9-9E5E-52D194FAAEB9}" type="pres">
      <dgm:prSet presAssocID="{21173ACF-315E-49BC-A074-EEA9C27FCFC0}" presName="hierChild3" presStyleCnt="0"/>
      <dgm:spPr/>
    </dgm:pt>
  </dgm:ptLst>
  <dgm:cxnLst>
    <dgm:cxn modelId="{263999B5-C2BA-4607-A457-22F8074E4EC1}" type="presOf" srcId="{2B49E2C6-3E9C-46E2-A331-FFA6FA921CF9}" destId="{7BD49AD9-5CB9-4454-8755-DB587E7B1E54}" srcOrd="0" destOrd="0" presId="urn:microsoft.com/office/officeart/2005/8/layout/orgChart1"/>
    <dgm:cxn modelId="{C48F4B3A-DEBB-4BEE-80C5-B53CD8C4865F}" type="presOf" srcId="{1CF72EC7-A2F1-494F-B25E-65493911FB94}" destId="{156CE39B-4B04-402D-BD89-B6373958C689}" srcOrd="1" destOrd="0" presId="urn:microsoft.com/office/officeart/2005/8/layout/orgChart1"/>
    <dgm:cxn modelId="{33F20BED-7661-4F01-B97B-8F0AB4C94851}" srcId="{21173ACF-315E-49BC-A074-EEA9C27FCFC0}" destId="{B926228E-2526-4CAD-B715-F75FB914C67C}" srcOrd="1" destOrd="0" parTransId="{2B49E2C6-3E9C-46E2-A331-FFA6FA921CF9}" sibTransId="{75F387A4-5249-4E0E-80AD-67EAE5BE37F8}"/>
    <dgm:cxn modelId="{76E2BDAD-A189-4579-8229-D478BFCE65C5}" type="presOf" srcId="{21173ACF-315E-49BC-A074-EEA9C27FCFC0}" destId="{B94A8F50-4FB0-4CEC-9BE8-1864C59D44F7}" srcOrd="0" destOrd="0" presId="urn:microsoft.com/office/officeart/2005/8/layout/orgChart1"/>
    <dgm:cxn modelId="{DED3C0DB-5BB8-4F30-9B09-F35FBF7BE761}" srcId="{88868B31-24D6-44D5-93B8-9B9157E0913C}" destId="{21173ACF-315E-49BC-A074-EEA9C27FCFC0}" srcOrd="0" destOrd="0" parTransId="{D1163649-ACEC-4D6D-B3DE-0F362B093DA3}" sibTransId="{61F7D6F5-5326-4151-9863-CC1E49FB2AC9}"/>
    <dgm:cxn modelId="{F1051E67-B34A-4551-8432-849CE5906B08}" type="presOf" srcId="{B926228E-2526-4CAD-B715-F75FB914C67C}" destId="{B0DEDFB8-2D97-47FA-BD49-F15C0688F71E}" srcOrd="0" destOrd="0" presId="urn:microsoft.com/office/officeart/2005/8/layout/orgChart1"/>
    <dgm:cxn modelId="{04937876-42D3-4525-8A3C-B9973990C99C}" type="presOf" srcId="{BBB076B4-5145-4FB6-8A98-78C6D35F4133}" destId="{09BA4EEB-C5DF-429E-A025-CE2F0D2719F9}" srcOrd="0" destOrd="0" presId="urn:microsoft.com/office/officeart/2005/8/layout/orgChart1"/>
    <dgm:cxn modelId="{F2F8BC9E-A28A-4150-8133-9746A029AC98}" type="presOf" srcId="{A41564F0-0AC4-44E5-9DF1-E19B5ABB87AF}" destId="{D7960F56-8B4E-4E8D-9A7E-594E51088B70}" srcOrd="1" destOrd="0" presId="urn:microsoft.com/office/officeart/2005/8/layout/orgChart1"/>
    <dgm:cxn modelId="{C73030F9-9A97-4817-931D-C51BFBB9A249}" type="presOf" srcId="{88868B31-24D6-44D5-93B8-9B9157E0913C}" destId="{B11671EA-FF4E-470F-9619-DAFD1AC6FAFB}" srcOrd="0" destOrd="0" presId="urn:microsoft.com/office/officeart/2005/8/layout/orgChart1"/>
    <dgm:cxn modelId="{F01EA44E-8C42-48C2-8E9E-EA22268096E5}" type="presOf" srcId="{33509BEC-0661-4EC7-8312-4A8C0AC54E49}" destId="{BD6E75EE-0D06-460C-B22A-DC34C27B91B2}" srcOrd="0" destOrd="0" presId="urn:microsoft.com/office/officeart/2005/8/layout/orgChart1"/>
    <dgm:cxn modelId="{81D76294-829F-4348-910E-8FAAAA998B03}" type="presOf" srcId="{522DE55F-5AA9-40A1-A184-ED45204BDC3D}" destId="{BE9E4CF5-AAE2-45D0-A0CC-7F61804EB329}" srcOrd="1" destOrd="0" presId="urn:microsoft.com/office/officeart/2005/8/layout/orgChart1"/>
    <dgm:cxn modelId="{7FB155C3-3B9F-4BC3-89E2-7617D80B808A}" type="presOf" srcId="{522DE55F-5AA9-40A1-A184-ED45204BDC3D}" destId="{DF3EBB3F-E496-4307-9407-CC4432EC7666}" srcOrd="0" destOrd="0" presId="urn:microsoft.com/office/officeart/2005/8/layout/orgChart1"/>
    <dgm:cxn modelId="{C4AF748C-754E-4C4E-A1BF-D363F0C190D5}" srcId="{522DE55F-5AA9-40A1-A184-ED45204BDC3D}" destId="{33509BEC-0661-4EC7-8312-4A8C0AC54E49}" srcOrd="0" destOrd="0" parTransId="{F2445CE4-87FC-4BE8-A5FA-487F82FD5374}" sibTransId="{27FF7A46-226E-4B37-946C-D411F8FA0430}"/>
    <dgm:cxn modelId="{F8C45994-68A4-444F-9DCE-F840EBBDFF41}" type="presOf" srcId="{20DF41A7-DF90-4B20-81AC-1C52DBD59C39}" destId="{454D1556-CA51-48C6-8808-8339ED278B9F}" srcOrd="0" destOrd="0" presId="urn:microsoft.com/office/officeart/2005/8/layout/orgChart1"/>
    <dgm:cxn modelId="{D507823A-F91C-49E4-9441-75C92999B3C1}" type="presOf" srcId="{0429F753-5CAE-4FF6-A41E-7DD718BB7CB0}" destId="{9A701207-B652-429E-90D2-9B903F1F88BE}" srcOrd="0" destOrd="0" presId="urn:microsoft.com/office/officeart/2005/8/layout/orgChart1"/>
    <dgm:cxn modelId="{C9C956A3-C216-4530-9082-3B29CBB51BDB}" type="presOf" srcId="{A41564F0-0AC4-44E5-9DF1-E19B5ABB87AF}" destId="{E1F4B367-0ADD-4594-9BEA-FCF6CCF653C9}" srcOrd="0" destOrd="0" presId="urn:microsoft.com/office/officeart/2005/8/layout/orgChart1"/>
    <dgm:cxn modelId="{FFD0AD53-F05C-4A4D-A19D-838A386CD96B}" type="presOf" srcId="{21173ACF-315E-49BC-A074-EEA9C27FCFC0}" destId="{8AAC88BF-E288-45E1-9E2C-E211C0CB7DB6}" srcOrd="1" destOrd="0" presId="urn:microsoft.com/office/officeart/2005/8/layout/orgChart1"/>
    <dgm:cxn modelId="{EF388C14-154C-4372-907A-B7034378E80A}" type="presOf" srcId="{1CF72EC7-A2F1-494F-B25E-65493911FB94}" destId="{A6430F8D-4F45-4278-966E-682222362FE6}" srcOrd="0" destOrd="0" presId="urn:microsoft.com/office/officeart/2005/8/layout/orgChart1"/>
    <dgm:cxn modelId="{BDFE21A4-558E-4466-A244-97FBDF8C338D}" type="presOf" srcId="{BC5C2C73-7109-4F1E-9ACB-9FCD608ECB4C}" destId="{6856BC4F-1065-4DAB-B70A-7AE54C3B212C}" srcOrd="0" destOrd="0" presId="urn:microsoft.com/office/officeart/2005/8/layout/orgChart1"/>
    <dgm:cxn modelId="{00DC439A-21C5-4B01-801F-C887E92B389A}" srcId="{522DE55F-5AA9-40A1-A184-ED45204BDC3D}" destId="{BBB076B4-5145-4FB6-8A98-78C6D35F4133}" srcOrd="2" destOrd="0" parTransId="{BC5C2C73-7109-4F1E-9ACB-9FCD608ECB4C}" sibTransId="{7301181D-CB17-4886-9E40-E565D074E997}"/>
    <dgm:cxn modelId="{655F75DA-576C-4003-8C40-48D4B8A3BA04}" type="presOf" srcId="{BBB076B4-5145-4FB6-8A98-78C6D35F4133}" destId="{E05E4F9C-9201-45B3-A96B-E0B8FFEBF0AE}" srcOrd="1" destOrd="0" presId="urn:microsoft.com/office/officeart/2005/8/layout/orgChart1"/>
    <dgm:cxn modelId="{A3883706-1075-4911-AF0A-F94F70E44BBE}" type="presOf" srcId="{5DACD53D-86EC-4FC8-AFED-80CF14884E70}" destId="{212EFD16-D715-40E6-9BDB-8924D05045AF}" srcOrd="0" destOrd="0" presId="urn:microsoft.com/office/officeart/2005/8/layout/orgChart1"/>
    <dgm:cxn modelId="{6F6A1EC5-D806-448B-970D-2CE8B09B65C7}" srcId="{21173ACF-315E-49BC-A074-EEA9C27FCFC0}" destId="{1CF72EC7-A2F1-494F-B25E-65493911FB94}" srcOrd="0" destOrd="0" parTransId="{20DF41A7-DF90-4B20-81AC-1C52DBD59C39}" sibTransId="{6DDEBA55-AF58-4E29-82A6-72ECA42DC547}"/>
    <dgm:cxn modelId="{4C9088E7-DBB2-45FE-ACBF-7F497AAEDE93}" srcId="{522DE55F-5AA9-40A1-A184-ED45204BDC3D}" destId="{A41564F0-0AC4-44E5-9DF1-E19B5ABB87AF}" srcOrd="1" destOrd="0" parTransId="{0429F753-5CAE-4FF6-A41E-7DD718BB7CB0}" sibTransId="{CF607654-3FC2-40E3-97DE-A0898257A59E}"/>
    <dgm:cxn modelId="{928B0FF8-CE95-427C-BC1A-867944EE9257}" srcId="{21173ACF-315E-49BC-A074-EEA9C27FCFC0}" destId="{522DE55F-5AA9-40A1-A184-ED45204BDC3D}" srcOrd="2" destOrd="0" parTransId="{5DACD53D-86EC-4FC8-AFED-80CF14884E70}" sibTransId="{9376E046-EAE9-4997-A89C-77CE3298E52F}"/>
    <dgm:cxn modelId="{6EFDDA71-0BA9-446E-B8A8-58E8C6C418AB}" type="presOf" srcId="{F2445CE4-87FC-4BE8-A5FA-487F82FD5374}" destId="{E5232833-387C-4070-AD2C-FFB9548D47D7}" srcOrd="0" destOrd="0" presId="urn:microsoft.com/office/officeart/2005/8/layout/orgChart1"/>
    <dgm:cxn modelId="{2637D20D-55C8-46B3-A35A-F4858A6D79A3}" type="presOf" srcId="{33509BEC-0661-4EC7-8312-4A8C0AC54E49}" destId="{2C235B44-7C68-44C8-BD17-F4E3F7417AA2}" srcOrd="1" destOrd="0" presId="urn:microsoft.com/office/officeart/2005/8/layout/orgChart1"/>
    <dgm:cxn modelId="{893C7322-744B-4CDC-B617-47DF9FC24139}" type="presOf" srcId="{B926228E-2526-4CAD-B715-F75FB914C67C}" destId="{9E474C9E-5488-4A2A-A7D6-19478B6EBC3F}" srcOrd="1" destOrd="0" presId="urn:microsoft.com/office/officeart/2005/8/layout/orgChart1"/>
    <dgm:cxn modelId="{DBDF1FE2-9725-4839-8921-7F7209B8D5FE}" type="presParOf" srcId="{B11671EA-FF4E-470F-9619-DAFD1AC6FAFB}" destId="{ED766962-6EB0-41CE-85BE-B65E48410F48}" srcOrd="0" destOrd="0" presId="urn:microsoft.com/office/officeart/2005/8/layout/orgChart1"/>
    <dgm:cxn modelId="{97DD4640-73DA-4E04-935E-0E39A2DD65AA}" type="presParOf" srcId="{ED766962-6EB0-41CE-85BE-B65E48410F48}" destId="{221D5754-8BD3-4966-8F06-6879B74A7FEF}" srcOrd="0" destOrd="0" presId="urn:microsoft.com/office/officeart/2005/8/layout/orgChart1"/>
    <dgm:cxn modelId="{55AD282F-71D1-49E9-B60A-7E51EB0AFE8B}" type="presParOf" srcId="{221D5754-8BD3-4966-8F06-6879B74A7FEF}" destId="{B94A8F50-4FB0-4CEC-9BE8-1864C59D44F7}" srcOrd="0" destOrd="0" presId="urn:microsoft.com/office/officeart/2005/8/layout/orgChart1"/>
    <dgm:cxn modelId="{A32070AE-B900-4F25-AE5C-EFEFA5B067A1}" type="presParOf" srcId="{221D5754-8BD3-4966-8F06-6879B74A7FEF}" destId="{8AAC88BF-E288-45E1-9E2C-E211C0CB7DB6}" srcOrd="1" destOrd="0" presId="urn:microsoft.com/office/officeart/2005/8/layout/orgChart1"/>
    <dgm:cxn modelId="{237B7A74-B6E8-42FB-A7B6-29C0D345B949}" type="presParOf" srcId="{ED766962-6EB0-41CE-85BE-B65E48410F48}" destId="{623BA50D-D5D9-4D8E-B145-002D8FDD5690}" srcOrd="1" destOrd="0" presId="urn:microsoft.com/office/officeart/2005/8/layout/orgChart1"/>
    <dgm:cxn modelId="{60997B8F-F896-447D-B2D6-A28F433172C1}" type="presParOf" srcId="{623BA50D-D5D9-4D8E-B145-002D8FDD5690}" destId="{454D1556-CA51-48C6-8808-8339ED278B9F}" srcOrd="0" destOrd="0" presId="urn:microsoft.com/office/officeart/2005/8/layout/orgChart1"/>
    <dgm:cxn modelId="{34927F50-4F38-4074-B613-336DDD5EA411}" type="presParOf" srcId="{623BA50D-D5D9-4D8E-B145-002D8FDD5690}" destId="{81F7BD5A-D4D7-4A0E-A815-F8DE11B5C62D}" srcOrd="1" destOrd="0" presId="urn:microsoft.com/office/officeart/2005/8/layout/orgChart1"/>
    <dgm:cxn modelId="{3CDFC629-5556-4A12-B8FC-EF5F18161585}" type="presParOf" srcId="{81F7BD5A-D4D7-4A0E-A815-F8DE11B5C62D}" destId="{5A958B53-E419-4DAD-98C0-FBF455A5DA79}" srcOrd="0" destOrd="0" presId="urn:microsoft.com/office/officeart/2005/8/layout/orgChart1"/>
    <dgm:cxn modelId="{09E3BE8C-96DB-4D87-8A0A-881204BAF334}" type="presParOf" srcId="{5A958B53-E419-4DAD-98C0-FBF455A5DA79}" destId="{A6430F8D-4F45-4278-966E-682222362FE6}" srcOrd="0" destOrd="0" presId="urn:microsoft.com/office/officeart/2005/8/layout/orgChart1"/>
    <dgm:cxn modelId="{56997563-B43C-44AE-A7CC-7E95B03330CA}" type="presParOf" srcId="{5A958B53-E419-4DAD-98C0-FBF455A5DA79}" destId="{156CE39B-4B04-402D-BD89-B6373958C689}" srcOrd="1" destOrd="0" presId="urn:microsoft.com/office/officeart/2005/8/layout/orgChart1"/>
    <dgm:cxn modelId="{0BF39C52-F5D3-4A2A-9E50-B1A936E44655}" type="presParOf" srcId="{81F7BD5A-D4D7-4A0E-A815-F8DE11B5C62D}" destId="{24E93DBA-7E71-4035-9E8E-8DF7D3810F98}" srcOrd="1" destOrd="0" presId="urn:microsoft.com/office/officeart/2005/8/layout/orgChart1"/>
    <dgm:cxn modelId="{AECC99D4-773C-4BD3-9FB7-3A09A0BBAB32}" type="presParOf" srcId="{81F7BD5A-D4D7-4A0E-A815-F8DE11B5C62D}" destId="{46E6752A-5D33-4D3D-8E17-56C981BDA437}" srcOrd="2" destOrd="0" presId="urn:microsoft.com/office/officeart/2005/8/layout/orgChart1"/>
    <dgm:cxn modelId="{EF1D1DCA-8F67-469C-9D1B-6DF9401963B0}" type="presParOf" srcId="{623BA50D-D5D9-4D8E-B145-002D8FDD5690}" destId="{7BD49AD9-5CB9-4454-8755-DB587E7B1E54}" srcOrd="2" destOrd="0" presId="urn:microsoft.com/office/officeart/2005/8/layout/orgChart1"/>
    <dgm:cxn modelId="{B652D414-D435-40FB-953C-1640DC0D4ECA}" type="presParOf" srcId="{623BA50D-D5D9-4D8E-B145-002D8FDD5690}" destId="{12E3A4C8-9ABF-4AF1-A4CC-18286D318399}" srcOrd="3" destOrd="0" presId="urn:microsoft.com/office/officeart/2005/8/layout/orgChart1"/>
    <dgm:cxn modelId="{FE350759-6990-4D5E-8CE4-979486272521}" type="presParOf" srcId="{12E3A4C8-9ABF-4AF1-A4CC-18286D318399}" destId="{F129FCB3-EE54-4357-842B-2B5913569CB9}" srcOrd="0" destOrd="0" presId="urn:microsoft.com/office/officeart/2005/8/layout/orgChart1"/>
    <dgm:cxn modelId="{D383274E-BB57-42BE-B0A7-008C03612681}" type="presParOf" srcId="{F129FCB3-EE54-4357-842B-2B5913569CB9}" destId="{B0DEDFB8-2D97-47FA-BD49-F15C0688F71E}" srcOrd="0" destOrd="0" presId="urn:microsoft.com/office/officeart/2005/8/layout/orgChart1"/>
    <dgm:cxn modelId="{2C726361-FE0D-4D95-ADB7-1A7DC3AAFAF5}" type="presParOf" srcId="{F129FCB3-EE54-4357-842B-2B5913569CB9}" destId="{9E474C9E-5488-4A2A-A7D6-19478B6EBC3F}" srcOrd="1" destOrd="0" presId="urn:microsoft.com/office/officeart/2005/8/layout/orgChart1"/>
    <dgm:cxn modelId="{3BF86F89-F3FA-4725-997B-7FAC5E54340C}" type="presParOf" srcId="{12E3A4C8-9ABF-4AF1-A4CC-18286D318399}" destId="{C8443F6E-0403-4012-ABD0-3E868AE05D39}" srcOrd="1" destOrd="0" presId="urn:microsoft.com/office/officeart/2005/8/layout/orgChart1"/>
    <dgm:cxn modelId="{4C962027-8691-4FFF-ABA5-8FDD6184378E}" type="presParOf" srcId="{12E3A4C8-9ABF-4AF1-A4CC-18286D318399}" destId="{5447DFC1-078A-4142-80F7-32C9CB2E0F3E}" srcOrd="2" destOrd="0" presId="urn:microsoft.com/office/officeart/2005/8/layout/orgChart1"/>
    <dgm:cxn modelId="{A17BA624-D4E1-4645-A32F-B39628F051D3}" type="presParOf" srcId="{623BA50D-D5D9-4D8E-B145-002D8FDD5690}" destId="{212EFD16-D715-40E6-9BDB-8924D05045AF}" srcOrd="4" destOrd="0" presId="urn:microsoft.com/office/officeart/2005/8/layout/orgChart1"/>
    <dgm:cxn modelId="{A9A50B41-EF26-491F-946C-AAD99A55A5BD}" type="presParOf" srcId="{623BA50D-D5D9-4D8E-B145-002D8FDD5690}" destId="{7E6F8853-0C8E-4A9F-9608-EB94798A36F1}" srcOrd="5" destOrd="0" presId="urn:microsoft.com/office/officeart/2005/8/layout/orgChart1"/>
    <dgm:cxn modelId="{BE142332-20AA-4F8C-B24F-32C705DA578A}" type="presParOf" srcId="{7E6F8853-0C8E-4A9F-9608-EB94798A36F1}" destId="{0EB43474-8B95-4C2E-B0EE-360D0D0AACB0}" srcOrd="0" destOrd="0" presId="urn:microsoft.com/office/officeart/2005/8/layout/orgChart1"/>
    <dgm:cxn modelId="{30F246CD-B99D-40D2-AF2E-28377EAA67C1}" type="presParOf" srcId="{0EB43474-8B95-4C2E-B0EE-360D0D0AACB0}" destId="{DF3EBB3F-E496-4307-9407-CC4432EC7666}" srcOrd="0" destOrd="0" presId="urn:microsoft.com/office/officeart/2005/8/layout/orgChart1"/>
    <dgm:cxn modelId="{57EC6FCA-E2AC-4AA9-A9F4-ABDF7D088D6B}" type="presParOf" srcId="{0EB43474-8B95-4C2E-B0EE-360D0D0AACB0}" destId="{BE9E4CF5-AAE2-45D0-A0CC-7F61804EB329}" srcOrd="1" destOrd="0" presId="urn:microsoft.com/office/officeart/2005/8/layout/orgChart1"/>
    <dgm:cxn modelId="{779C1B04-F7ED-434B-91C4-DC8C8CCD707E}" type="presParOf" srcId="{7E6F8853-0C8E-4A9F-9608-EB94798A36F1}" destId="{6675841C-1663-4D1A-A65C-D435C4F097C3}" srcOrd="1" destOrd="0" presId="urn:microsoft.com/office/officeart/2005/8/layout/orgChart1"/>
    <dgm:cxn modelId="{394D032D-D53F-4B3B-9B7A-5906F13C434F}" type="presParOf" srcId="{6675841C-1663-4D1A-A65C-D435C4F097C3}" destId="{E5232833-387C-4070-AD2C-FFB9548D47D7}" srcOrd="0" destOrd="0" presId="urn:microsoft.com/office/officeart/2005/8/layout/orgChart1"/>
    <dgm:cxn modelId="{068904B3-5084-4A95-993E-B8AB408C0770}" type="presParOf" srcId="{6675841C-1663-4D1A-A65C-D435C4F097C3}" destId="{447172F1-AF63-448A-8047-3FC464F9DBD3}" srcOrd="1" destOrd="0" presId="urn:microsoft.com/office/officeart/2005/8/layout/orgChart1"/>
    <dgm:cxn modelId="{E6601CD0-C1B7-4AAA-928D-D8C792AB522B}" type="presParOf" srcId="{447172F1-AF63-448A-8047-3FC464F9DBD3}" destId="{51A55E92-DB7C-49D1-9913-80165B2C1898}" srcOrd="0" destOrd="0" presId="urn:microsoft.com/office/officeart/2005/8/layout/orgChart1"/>
    <dgm:cxn modelId="{31744C6E-F649-45FF-8B58-A7FB924A57AE}" type="presParOf" srcId="{51A55E92-DB7C-49D1-9913-80165B2C1898}" destId="{BD6E75EE-0D06-460C-B22A-DC34C27B91B2}" srcOrd="0" destOrd="0" presId="urn:microsoft.com/office/officeart/2005/8/layout/orgChart1"/>
    <dgm:cxn modelId="{DA834172-9211-4174-86BC-31B984F45899}" type="presParOf" srcId="{51A55E92-DB7C-49D1-9913-80165B2C1898}" destId="{2C235B44-7C68-44C8-BD17-F4E3F7417AA2}" srcOrd="1" destOrd="0" presId="urn:microsoft.com/office/officeart/2005/8/layout/orgChart1"/>
    <dgm:cxn modelId="{0148BE0E-1A01-4A3E-AF57-92615BB96683}" type="presParOf" srcId="{447172F1-AF63-448A-8047-3FC464F9DBD3}" destId="{6BFF8A59-6806-444C-8B9D-1BF6B34A45EB}" srcOrd="1" destOrd="0" presId="urn:microsoft.com/office/officeart/2005/8/layout/orgChart1"/>
    <dgm:cxn modelId="{1E2BC8C0-A92B-4FE9-9D4C-477FF2CCB2E1}" type="presParOf" srcId="{447172F1-AF63-448A-8047-3FC464F9DBD3}" destId="{D7852CFF-F665-41DF-8536-E32A5E6D7027}" srcOrd="2" destOrd="0" presId="urn:microsoft.com/office/officeart/2005/8/layout/orgChart1"/>
    <dgm:cxn modelId="{9CEB9242-6A69-4204-B941-1C1AE160CC8F}" type="presParOf" srcId="{6675841C-1663-4D1A-A65C-D435C4F097C3}" destId="{9A701207-B652-429E-90D2-9B903F1F88BE}" srcOrd="2" destOrd="0" presId="urn:microsoft.com/office/officeart/2005/8/layout/orgChart1"/>
    <dgm:cxn modelId="{4E1DA4A3-6D15-46F5-8205-8107F37D81CA}" type="presParOf" srcId="{6675841C-1663-4D1A-A65C-D435C4F097C3}" destId="{F3E11FBC-76FD-4872-905F-29235F74CEA1}" srcOrd="3" destOrd="0" presId="urn:microsoft.com/office/officeart/2005/8/layout/orgChart1"/>
    <dgm:cxn modelId="{8E55F085-A79C-44C8-9EF1-3FB396135664}" type="presParOf" srcId="{F3E11FBC-76FD-4872-905F-29235F74CEA1}" destId="{32D2C744-198E-4AEB-9272-D6CCF2DB1142}" srcOrd="0" destOrd="0" presId="urn:microsoft.com/office/officeart/2005/8/layout/orgChart1"/>
    <dgm:cxn modelId="{42966550-4E99-4195-8331-5DB495BF1337}" type="presParOf" srcId="{32D2C744-198E-4AEB-9272-D6CCF2DB1142}" destId="{E1F4B367-0ADD-4594-9BEA-FCF6CCF653C9}" srcOrd="0" destOrd="0" presId="urn:microsoft.com/office/officeart/2005/8/layout/orgChart1"/>
    <dgm:cxn modelId="{9ED29914-2DC7-4089-8A69-3890CE26E5E2}" type="presParOf" srcId="{32D2C744-198E-4AEB-9272-D6CCF2DB1142}" destId="{D7960F56-8B4E-4E8D-9A7E-594E51088B70}" srcOrd="1" destOrd="0" presId="urn:microsoft.com/office/officeart/2005/8/layout/orgChart1"/>
    <dgm:cxn modelId="{2634D993-63A9-4780-B07B-271034865572}" type="presParOf" srcId="{F3E11FBC-76FD-4872-905F-29235F74CEA1}" destId="{6812A559-80C2-40A8-93FC-C4FFFD9DA955}" srcOrd="1" destOrd="0" presId="urn:microsoft.com/office/officeart/2005/8/layout/orgChart1"/>
    <dgm:cxn modelId="{697E67AF-34CA-4297-AAEC-F14DC38A5760}" type="presParOf" srcId="{F3E11FBC-76FD-4872-905F-29235F74CEA1}" destId="{FEE779B4-521C-4F26-8C20-EE5E66032F8D}" srcOrd="2" destOrd="0" presId="urn:microsoft.com/office/officeart/2005/8/layout/orgChart1"/>
    <dgm:cxn modelId="{F64EFD41-CA61-42FE-9190-86E14905524E}" type="presParOf" srcId="{6675841C-1663-4D1A-A65C-D435C4F097C3}" destId="{6856BC4F-1065-4DAB-B70A-7AE54C3B212C}" srcOrd="4" destOrd="0" presId="urn:microsoft.com/office/officeart/2005/8/layout/orgChart1"/>
    <dgm:cxn modelId="{6513B3FB-4CEA-43BE-849A-E84DD8729591}" type="presParOf" srcId="{6675841C-1663-4D1A-A65C-D435C4F097C3}" destId="{F22389B0-288A-456F-836D-8CF37E2FBBC8}" srcOrd="5" destOrd="0" presId="urn:microsoft.com/office/officeart/2005/8/layout/orgChart1"/>
    <dgm:cxn modelId="{29303E58-A61B-4B04-A249-AF6C52080B48}" type="presParOf" srcId="{F22389B0-288A-456F-836D-8CF37E2FBBC8}" destId="{59D08CD1-F3B4-4947-BE85-D01E2D7B0BDE}" srcOrd="0" destOrd="0" presId="urn:microsoft.com/office/officeart/2005/8/layout/orgChart1"/>
    <dgm:cxn modelId="{DDC524C0-96D5-4EFC-94DE-68FE49717556}" type="presParOf" srcId="{59D08CD1-F3B4-4947-BE85-D01E2D7B0BDE}" destId="{09BA4EEB-C5DF-429E-A025-CE2F0D2719F9}" srcOrd="0" destOrd="0" presId="urn:microsoft.com/office/officeart/2005/8/layout/orgChart1"/>
    <dgm:cxn modelId="{D99E61AF-5F68-4DD0-BC0D-8EB7BF724A89}" type="presParOf" srcId="{59D08CD1-F3B4-4947-BE85-D01E2D7B0BDE}" destId="{E05E4F9C-9201-45B3-A96B-E0B8FFEBF0AE}" srcOrd="1" destOrd="0" presId="urn:microsoft.com/office/officeart/2005/8/layout/orgChart1"/>
    <dgm:cxn modelId="{3C1CBBEC-8E2A-48F9-B618-BCF9EF3CDC7F}" type="presParOf" srcId="{F22389B0-288A-456F-836D-8CF37E2FBBC8}" destId="{8A65CDFD-2AC7-4855-B2A6-4EC710667241}" srcOrd="1" destOrd="0" presId="urn:microsoft.com/office/officeart/2005/8/layout/orgChart1"/>
    <dgm:cxn modelId="{8288ACDB-A5B9-4DBC-BEDB-8620E5DFAFCF}" type="presParOf" srcId="{F22389B0-288A-456F-836D-8CF37E2FBBC8}" destId="{310EBA47-AB73-4FCE-A831-E67F4D3B8196}" srcOrd="2" destOrd="0" presId="urn:microsoft.com/office/officeart/2005/8/layout/orgChart1"/>
    <dgm:cxn modelId="{27547957-9F9B-4599-83F6-0D1C0EB4D51D}" type="presParOf" srcId="{7E6F8853-0C8E-4A9F-9608-EB94798A36F1}" destId="{F65795D9-14CD-457A-98BC-186033FC73A5}" srcOrd="2" destOrd="0" presId="urn:microsoft.com/office/officeart/2005/8/layout/orgChart1"/>
    <dgm:cxn modelId="{937D6432-6364-4D1B-8488-95426F258EC3}" type="presParOf" srcId="{ED766962-6EB0-41CE-85BE-B65E48410F48}" destId="{EB21D43F-C7A0-4CF9-9E5E-52D194FAAE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0335A-03EA-4A1B-9EB6-90D9E79FDB5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921BF7E-5C4C-40C7-85F3-D11FDF5DF301}">
      <dgm:prSet phldrT="[Текст]" custT="1"/>
      <dgm:spPr/>
      <dgm:t>
        <a:bodyPr/>
        <a:lstStyle/>
        <a:p>
          <a:r>
            <a:rPr lang="ru-RU" sz="1600" dirty="0"/>
            <a:t>Потребность в безопасности (порядке. предсказуемости)</a:t>
          </a:r>
        </a:p>
      </dgm:t>
    </dgm:pt>
    <dgm:pt modelId="{BC98E383-AD69-42AA-A573-39931C24C807}" type="parTrans" cxnId="{2BCD1F76-E6CF-4149-BB8B-632921F14FA1}">
      <dgm:prSet/>
      <dgm:spPr/>
      <dgm:t>
        <a:bodyPr/>
        <a:lstStyle/>
        <a:p>
          <a:endParaRPr lang="ru-RU"/>
        </a:p>
      </dgm:t>
    </dgm:pt>
    <dgm:pt modelId="{39AC1D44-1FA7-4469-AE5C-BB7E1A573140}" type="sibTrans" cxnId="{2BCD1F76-E6CF-4149-BB8B-632921F14FA1}">
      <dgm:prSet/>
      <dgm:spPr/>
      <dgm:t>
        <a:bodyPr/>
        <a:lstStyle/>
        <a:p>
          <a:endParaRPr lang="ru-RU"/>
        </a:p>
      </dgm:t>
    </dgm:pt>
    <dgm:pt modelId="{C3DA700E-55E2-4641-A959-8C71A41F7A5A}">
      <dgm:prSet custT="1"/>
      <dgm:spPr/>
      <dgm:t>
        <a:bodyPr/>
        <a:lstStyle/>
        <a:p>
          <a:r>
            <a:rPr lang="ru-RU" sz="1600" dirty="0"/>
            <a:t>Физиологические (еда, питье)</a:t>
          </a:r>
        </a:p>
      </dgm:t>
    </dgm:pt>
    <dgm:pt modelId="{9C77F036-6414-451A-9500-BF53D5ADC567}" type="parTrans" cxnId="{CD4F263B-745B-44C0-A83E-295EDAECD48C}">
      <dgm:prSet/>
      <dgm:spPr/>
      <dgm:t>
        <a:bodyPr/>
        <a:lstStyle/>
        <a:p>
          <a:endParaRPr lang="ru-RU"/>
        </a:p>
      </dgm:t>
    </dgm:pt>
    <dgm:pt modelId="{D94C9773-5EC1-497E-9CD1-90293B1F85A0}" type="sibTrans" cxnId="{CD4F263B-745B-44C0-A83E-295EDAECD48C}">
      <dgm:prSet/>
      <dgm:spPr/>
      <dgm:t>
        <a:bodyPr/>
        <a:lstStyle/>
        <a:p>
          <a:endParaRPr lang="ru-RU"/>
        </a:p>
      </dgm:t>
    </dgm:pt>
    <dgm:pt modelId="{A34C6108-24A7-4F3D-A794-35F6591A4D84}">
      <dgm:prSet custT="1"/>
      <dgm:spPr/>
      <dgm:t>
        <a:bodyPr/>
        <a:lstStyle/>
        <a:p>
          <a:r>
            <a:rPr lang="ru-RU" sz="1600" dirty="0"/>
            <a:t>Потребность в уважении (</a:t>
          </a:r>
          <a:r>
            <a:rPr lang="ru-RU" sz="1600" dirty="0" smtClean="0"/>
            <a:t>одобрение</a:t>
          </a:r>
          <a:r>
            <a:rPr lang="ru-RU" sz="1600" dirty="0"/>
            <a:t>, признание)</a:t>
          </a:r>
        </a:p>
      </dgm:t>
    </dgm:pt>
    <dgm:pt modelId="{22ADE367-6C5E-42B1-920D-A6475CEDDEAE}" type="parTrans" cxnId="{6DC617FC-F629-4B7A-AF53-A2B0A436222D}">
      <dgm:prSet/>
      <dgm:spPr/>
      <dgm:t>
        <a:bodyPr/>
        <a:lstStyle/>
        <a:p>
          <a:endParaRPr lang="ru-RU"/>
        </a:p>
      </dgm:t>
    </dgm:pt>
    <dgm:pt modelId="{1C3D3711-DAED-467D-B826-A3F91443DE14}" type="sibTrans" cxnId="{6DC617FC-F629-4B7A-AF53-A2B0A436222D}">
      <dgm:prSet/>
      <dgm:spPr/>
      <dgm:t>
        <a:bodyPr/>
        <a:lstStyle/>
        <a:p>
          <a:endParaRPr lang="ru-RU"/>
        </a:p>
      </dgm:t>
    </dgm:pt>
    <dgm:pt modelId="{605ED50A-910A-44EF-9CC7-CBB78E81D432}">
      <dgm:prSet custT="1"/>
      <dgm:spPr/>
      <dgm:t>
        <a:bodyPr/>
        <a:lstStyle/>
        <a:p>
          <a:r>
            <a:rPr lang="ru-RU" sz="1600" dirty="0"/>
            <a:t>Познавательные (в познании, исследовании)</a:t>
          </a:r>
        </a:p>
      </dgm:t>
    </dgm:pt>
    <dgm:pt modelId="{9730D8DC-C5F8-4296-9239-CC1706E3217B}" type="parTrans" cxnId="{E301EAD9-88BB-4E89-94CF-363E84FC015A}">
      <dgm:prSet/>
      <dgm:spPr/>
      <dgm:t>
        <a:bodyPr/>
        <a:lstStyle/>
        <a:p>
          <a:endParaRPr lang="ru-RU"/>
        </a:p>
      </dgm:t>
    </dgm:pt>
    <dgm:pt modelId="{1E7EB4F8-36AD-4CEB-8C55-006A36A003D9}" type="sibTrans" cxnId="{E301EAD9-88BB-4E89-94CF-363E84FC015A}">
      <dgm:prSet/>
      <dgm:spPr/>
      <dgm:t>
        <a:bodyPr/>
        <a:lstStyle/>
        <a:p>
          <a:endParaRPr lang="ru-RU"/>
        </a:p>
      </dgm:t>
    </dgm:pt>
    <dgm:pt modelId="{BF2FF65B-C1F6-4724-808F-C83FFF346890}">
      <dgm:prSet custT="1"/>
      <dgm:spPr/>
      <dgm:t>
        <a:bodyPr/>
        <a:lstStyle/>
        <a:p>
          <a:r>
            <a:rPr lang="ru-RU" sz="1600" dirty="0"/>
            <a:t>Эстетические потребности (потребность в красоте)</a:t>
          </a:r>
        </a:p>
      </dgm:t>
    </dgm:pt>
    <dgm:pt modelId="{8DCEA220-DFB4-4C9C-A5FF-74677BADD496}" type="parTrans" cxnId="{0D594D61-F1EE-41D1-86A6-18072E9C5914}">
      <dgm:prSet/>
      <dgm:spPr/>
      <dgm:t>
        <a:bodyPr/>
        <a:lstStyle/>
        <a:p>
          <a:endParaRPr lang="ru-RU"/>
        </a:p>
      </dgm:t>
    </dgm:pt>
    <dgm:pt modelId="{D09D627D-D730-4209-AF7A-D450092F9182}" type="sibTrans" cxnId="{0D594D61-F1EE-41D1-86A6-18072E9C5914}">
      <dgm:prSet/>
      <dgm:spPr/>
      <dgm:t>
        <a:bodyPr/>
        <a:lstStyle/>
        <a:p>
          <a:endParaRPr lang="ru-RU"/>
        </a:p>
      </dgm:t>
    </dgm:pt>
    <dgm:pt modelId="{F3CA85F1-998B-446B-9BB6-A218060ECBEA}">
      <dgm:prSet custT="1"/>
      <dgm:spPr/>
      <dgm:t>
        <a:bodyPr/>
        <a:lstStyle/>
        <a:p>
          <a:r>
            <a:rPr lang="ru-RU" sz="1600" dirty="0" smtClean="0"/>
            <a:t>Потребность </a:t>
          </a:r>
          <a:r>
            <a:rPr lang="ru-RU" sz="1600" dirty="0"/>
            <a:t>в </a:t>
          </a:r>
          <a:r>
            <a:rPr lang="ru-RU" sz="1600" dirty="0" err="1"/>
            <a:t>самоактуализации</a:t>
          </a:r>
          <a:r>
            <a:rPr lang="ru-RU" sz="1600" dirty="0"/>
            <a:t> (развитие личности)</a:t>
          </a:r>
        </a:p>
      </dgm:t>
    </dgm:pt>
    <dgm:pt modelId="{90BF5B66-0DC4-4713-8095-C612FC0A8976}" type="parTrans" cxnId="{6FFC67A0-12E7-46DF-8916-D5E31CF6F9ED}">
      <dgm:prSet/>
      <dgm:spPr/>
      <dgm:t>
        <a:bodyPr/>
        <a:lstStyle/>
        <a:p>
          <a:endParaRPr lang="ru-RU"/>
        </a:p>
      </dgm:t>
    </dgm:pt>
    <dgm:pt modelId="{28DEC136-9056-41E6-96EF-067C31F2A86E}" type="sibTrans" cxnId="{6FFC67A0-12E7-46DF-8916-D5E31CF6F9ED}">
      <dgm:prSet/>
      <dgm:spPr/>
      <dgm:t>
        <a:bodyPr/>
        <a:lstStyle/>
        <a:p>
          <a:endParaRPr lang="ru-RU"/>
        </a:p>
      </dgm:t>
    </dgm:pt>
    <dgm:pt modelId="{4028BFBC-0546-43D3-AAD8-1562ED1DA90E}">
      <dgm:prSet phldrT="[Текст]" custT="1"/>
      <dgm:spPr/>
      <dgm:t>
        <a:bodyPr/>
        <a:lstStyle/>
        <a:p>
          <a:r>
            <a:rPr lang="ru-RU" sz="1600" dirty="0"/>
            <a:t>Потребности в любви, </a:t>
          </a:r>
          <a:r>
            <a:rPr lang="ru-RU" sz="1600" dirty="0" smtClean="0"/>
            <a:t>общении</a:t>
          </a:r>
          <a:endParaRPr lang="ru-RU" sz="1600" dirty="0"/>
        </a:p>
      </dgm:t>
    </dgm:pt>
    <dgm:pt modelId="{515BF36F-D653-4B9E-A27E-6CAB8C7BDCC8}" type="sibTrans" cxnId="{72B2F68C-5E53-48F1-8FBC-0DBD1D84F1E5}">
      <dgm:prSet/>
      <dgm:spPr/>
      <dgm:t>
        <a:bodyPr/>
        <a:lstStyle/>
        <a:p>
          <a:endParaRPr lang="ru-RU"/>
        </a:p>
      </dgm:t>
    </dgm:pt>
    <dgm:pt modelId="{C8F001DD-782E-4CFE-B5B5-6B373264F606}" type="parTrans" cxnId="{72B2F68C-5E53-48F1-8FBC-0DBD1D84F1E5}">
      <dgm:prSet/>
      <dgm:spPr/>
      <dgm:t>
        <a:bodyPr/>
        <a:lstStyle/>
        <a:p>
          <a:endParaRPr lang="ru-RU"/>
        </a:p>
      </dgm:t>
    </dgm:pt>
    <dgm:pt modelId="{C4AABB3D-D6D8-4150-8630-F3468E7D89CE}" type="pres">
      <dgm:prSet presAssocID="{A7D0335A-03EA-4A1B-9EB6-90D9E79FDB55}" presName="compositeShape" presStyleCnt="0">
        <dgm:presLayoutVars>
          <dgm:dir/>
          <dgm:resizeHandles/>
        </dgm:presLayoutVars>
      </dgm:prSet>
      <dgm:spPr/>
    </dgm:pt>
    <dgm:pt modelId="{33592D38-FD75-43B5-A0EB-E7E78CB71F23}" type="pres">
      <dgm:prSet presAssocID="{A7D0335A-03EA-4A1B-9EB6-90D9E79FDB55}" presName="pyramid" presStyleLbl="node1" presStyleIdx="0" presStyleCnt="1"/>
      <dgm:spPr/>
    </dgm:pt>
    <dgm:pt modelId="{91A1C25B-25CA-430D-AD28-D38090C5887F}" type="pres">
      <dgm:prSet presAssocID="{A7D0335A-03EA-4A1B-9EB6-90D9E79FDB55}" presName="theList" presStyleCnt="0"/>
      <dgm:spPr/>
    </dgm:pt>
    <dgm:pt modelId="{E6F789FE-745E-41BC-8211-97A3950F47B3}" type="pres">
      <dgm:prSet presAssocID="{F3CA85F1-998B-446B-9BB6-A218060ECBEA}" presName="aNode" presStyleLbl="fgAcc1" presStyleIdx="0" presStyleCnt="7" custScaleX="114560" custLinFactNeighborX="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C211F-7639-44EC-ADCC-AD268AC66236}" type="pres">
      <dgm:prSet presAssocID="{F3CA85F1-998B-446B-9BB6-A218060ECBEA}" presName="aSpace" presStyleCnt="0"/>
      <dgm:spPr/>
    </dgm:pt>
    <dgm:pt modelId="{46ACFCF9-1CA9-419D-BC82-BD674DD9A1E9}" type="pres">
      <dgm:prSet presAssocID="{BF2FF65B-C1F6-4724-808F-C83FFF346890}" presName="aNode" presStyleLbl="fgAcc1" presStyleIdx="1" presStyleCnt="7" custScaleX="11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6A04-E34E-4DF8-B50D-7C2F772ADC4D}" type="pres">
      <dgm:prSet presAssocID="{BF2FF65B-C1F6-4724-808F-C83FFF346890}" presName="aSpace" presStyleCnt="0"/>
      <dgm:spPr/>
    </dgm:pt>
    <dgm:pt modelId="{056F4EB9-6A1A-48DE-9EE7-4963C4A5D3F0}" type="pres">
      <dgm:prSet presAssocID="{605ED50A-910A-44EF-9CC7-CBB78E81D432}" presName="aNode" presStyleLbl="fgAcc1" presStyleIdx="2" presStyleCnt="7" custScaleX="11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0191A-A872-4944-A8CC-6E16E99F6EB3}" type="pres">
      <dgm:prSet presAssocID="{605ED50A-910A-44EF-9CC7-CBB78E81D432}" presName="aSpace" presStyleCnt="0"/>
      <dgm:spPr/>
    </dgm:pt>
    <dgm:pt modelId="{0FF91E96-5EA2-486E-92AC-BCF38AD0A899}" type="pres">
      <dgm:prSet presAssocID="{A34C6108-24A7-4F3D-A794-35F6591A4D84}" presName="aNode" presStyleLbl="fgAcc1" presStyleIdx="3" presStyleCnt="7" custScaleX="11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3C9BD-FABC-40D9-9174-C4CE57C60C4D}" type="pres">
      <dgm:prSet presAssocID="{A34C6108-24A7-4F3D-A794-35F6591A4D84}" presName="aSpace" presStyleCnt="0"/>
      <dgm:spPr/>
    </dgm:pt>
    <dgm:pt modelId="{267136C5-49A4-442E-A14E-8841FCCF6A12}" type="pres">
      <dgm:prSet presAssocID="{4028BFBC-0546-43D3-AAD8-1562ED1DA90E}" presName="aNode" presStyleLbl="fgAcc1" presStyleIdx="4" presStyleCnt="7" custScaleX="110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DC37D-90D9-408E-86FE-FAB988992DA6}" type="pres">
      <dgm:prSet presAssocID="{4028BFBC-0546-43D3-AAD8-1562ED1DA90E}" presName="aSpace" presStyleCnt="0"/>
      <dgm:spPr/>
    </dgm:pt>
    <dgm:pt modelId="{48DDB1BB-AABD-4AC3-9C49-2EA205D791E7}" type="pres">
      <dgm:prSet presAssocID="{7921BF7E-5C4C-40C7-85F3-D11FDF5DF301}" presName="aNode" presStyleLbl="fgAcc1" presStyleIdx="5" presStyleCnt="7" custScaleX="118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1EF8-34F0-4CF3-9821-036A9C4F838C}" type="pres">
      <dgm:prSet presAssocID="{7921BF7E-5C4C-40C7-85F3-D11FDF5DF301}" presName="aSpace" presStyleCnt="0"/>
      <dgm:spPr/>
    </dgm:pt>
    <dgm:pt modelId="{89803228-759E-4193-A93D-C1B279E342F1}" type="pres">
      <dgm:prSet presAssocID="{C3DA700E-55E2-4641-A959-8C71A41F7A5A}" presName="aNode" presStyleLbl="fgAcc1" presStyleIdx="6" presStyleCnt="7" custScaleX="115062" custLinFactNeighborX="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6387B-8991-4DDF-B7FB-699EAAE403D8}" type="pres">
      <dgm:prSet presAssocID="{C3DA700E-55E2-4641-A959-8C71A41F7A5A}" presName="aSpace" presStyleCnt="0"/>
      <dgm:spPr/>
    </dgm:pt>
  </dgm:ptLst>
  <dgm:cxnLst>
    <dgm:cxn modelId="{E301EAD9-88BB-4E89-94CF-363E84FC015A}" srcId="{A7D0335A-03EA-4A1B-9EB6-90D9E79FDB55}" destId="{605ED50A-910A-44EF-9CC7-CBB78E81D432}" srcOrd="2" destOrd="0" parTransId="{9730D8DC-C5F8-4296-9239-CC1706E3217B}" sibTransId="{1E7EB4F8-36AD-4CEB-8C55-006A36A003D9}"/>
    <dgm:cxn modelId="{56B8CD96-9C49-471C-AC26-551BD1A85401}" type="presOf" srcId="{C3DA700E-55E2-4641-A959-8C71A41F7A5A}" destId="{89803228-759E-4193-A93D-C1B279E342F1}" srcOrd="0" destOrd="0" presId="urn:microsoft.com/office/officeart/2005/8/layout/pyramid2"/>
    <dgm:cxn modelId="{D5C2C06F-5C56-45DA-B7B6-6461B34672C8}" type="presOf" srcId="{F3CA85F1-998B-446B-9BB6-A218060ECBEA}" destId="{E6F789FE-745E-41BC-8211-97A3950F47B3}" srcOrd="0" destOrd="0" presId="urn:microsoft.com/office/officeart/2005/8/layout/pyramid2"/>
    <dgm:cxn modelId="{72B2F68C-5E53-48F1-8FBC-0DBD1D84F1E5}" srcId="{A7D0335A-03EA-4A1B-9EB6-90D9E79FDB55}" destId="{4028BFBC-0546-43D3-AAD8-1562ED1DA90E}" srcOrd="4" destOrd="0" parTransId="{C8F001DD-782E-4CFE-B5B5-6B373264F606}" sibTransId="{515BF36F-D653-4B9E-A27E-6CAB8C7BDCC8}"/>
    <dgm:cxn modelId="{D57FB670-022C-4A08-A9BC-2623BD4546F4}" type="presOf" srcId="{7921BF7E-5C4C-40C7-85F3-D11FDF5DF301}" destId="{48DDB1BB-AABD-4AC3-9C49-2EA205D791E7}" srcOrd="0" destOrd="0" presId="urn:microsoft.com/office/officeart/2005/8/layout/pyramid2"/>
    <dgm:cxn modelId="{53D0A280-9C99-48FF-9384-34553BEE0E43}" type="presOf" srcId="{4028BFBC-0546-43D3-AAD8-1562ED1DA90E}" destId="{267136C5-49A4-442E-A14E-8841FCCF6A12}" srcOrd="0" destOrd="0" presId="urn:microsoft.com/office/officeart/2005/8/layout/pyramid2"/>
    <dgm:cxn modelId="{2BCD1F76-E6CF-4149-BB8B-632921F14FA1}" srcId="{A7D0335A-03EA-4A1B-9EB6-90D9E79FDB55}" destId="{7921BF7E-5C4C-40C7-85F3-D11FDF5DF301}" srcOrd="5" destOrd="0" parTransId="{BC98E383-AD69-42AA-A573-39931C24C807}" sibTransId="{39AC1D44-1FA7-4469-AE5C-BB7E1A573140}"/>
    <dgm:cxn modelId="{6EF95CAD-3693-45B8-A3B6-E9B4C71677D4}" type="presOf" srcId="{BF2FF65B-C1F6-4724-808F-C83FFF346890}" destId="{46ACFCF9-1CA9-419D-BC82-BD674DD9A1E9}" srcOrd="0" destOrd="0" presId="urn:microsoft.com/office/officeart/2005/8/layout/pyramid2"/>
    <dgm:cxn modelId="{C1EF18E2-6203-4A0E-87A6-CB6DFC106F4A}" type="presOf" srcId="{A7D0335A-03EA-4A1B-9EB6-90D9E79FDB55}" destId="{C4AABB3D-D6D8-4150-8630-F3468E7D89CE}" srcOrd="0" destOrd="0" presId="urn:microsoft.com/office/officeart/2005/8/layout/pyramid2"/>
    <dgm:cxn modelId="{0D594D61-F1EE-41D1-86A6-18072E9C5914}" srcId="{A7D0335A-03EA-4A1B-9EB6-90D9E79FDB55}" destId="{BF2FF65B-C1F6-4724-808F-C83FFF346890}" srcOrd="1" destOrd="0" parTransId="{8DCEA220-DFB4-4C9C-A5FF-74677BADD496}" sibTransId="{D09D627D-D730-4209-AF7A-D450092F9182}"/>
    <dgm:cxn modelId="{6FFC67A0-12E7-46DF-8916-D5E31CF6F9ED}" srcId="{A7D0335A-03EA-4A1B-9EB6-90D9E79FDB55}" destId="{F3CA85F1-998B-446B-9BB6-A218060ECBEA}" srcOrd="0" destOrd="0" parTransId="{90BF5B66-0DC4-4713-8095-C612FC0A8976}" sibTransId="{28DEC136-9056-41E6-96EF-067C31F2A86E}"/>
    <dgm:cxn modelId="{7386482D-42A0-401F-A6F1-2353D7AF5B29}" type="presOf" srcId="{A34C6108-24A7-4F3D-A794-35F6591A4D84}" destId="{0FF91E96-5EA2-486E-92AC-BCF38AD0A899}" srcOrd="0" destOrd="0" presId="urn:microsoft.com/office/officeart/2005/8/layout/pyramid2"/>
    <dgm:cxn modelId="{CD4F263B-745B-44C0-A83E-295EDAECD48C}" srcId="{A7D0335A-03EA-4A1B-9EB6-90D9E79FDB55}" destId="{C3DA700E-55E2-4641-A959-8C71A41F7A5A}" srcOrd="6" destOrd="0" parTransId="{9C77F036-6414-451A-9500-BF53D5ADC567}" sibTransId="{D94C9773-5EC1-497E-9CD1-90293B1F85A0}"/>
    <dgm:cxn modelId="{6DC617FC-F629-4B7A-AF53-A2B0A436222D}" srcId="{A7D0335A-03EA-4A1B-9EB6-90D9E79FDB55}" destId="{A34C6108-24A7-4F3D-A794-35F6591A4D84}" srcOrd="3" destOrd="0" parTransId="{22ADE367-6C5E-42B1-920D-A6475CEDDEAE}" sibTransId="{1C3D3711-DAED-467D-B826-A3F91443DE14}"/>
    <dgm:cxn modelId="{3DCC066F-FF44-4C50-A03E-09308B9FFB60}" type="presOf" srcId="{605ED50A-910A-44EF-9CC7-CBB78E81D432}" destId="{056F4EB9-6A1A-48DE-9EE7-4963C4A5D3F0}" srcOrd="0" destOrd="0" presId="urn:microsoft.com/office/officeart/2005/8/layout/pyramid2"/>
    <dgm:cxn modelId="{91B15188-4878-4EBB-8F9B-386F8DF4C57D}" type="presParOf" srcId="{C4AABB3D-D6D8-4150-8630-F3468E7D89CE}" destId="{33592D38-FD75-43B5-A0EB-E7E78CB71F23}" srcOrd="0" destOrd="0" presId="urn:microsoft.com/office/officeart/2005/8/layout/pyramid2"/>
    <dgm:cxn modelId="{41CC53AF-E6B7-4916-9E7D-046F1E3CB2D3}" type="presParOf" srcId="{C4AABB3D-D6D8-4150-8630-F3468E7D89CE}" destId="{91A1C25B-25CA-430D-AD28-D38090C5887F}" srcOrd="1" destOrd="0" presId="urn:microsoft.com/office/officeart/2005/8/layout/pyramid2"/>
    <dgm:cxn modelId="{0B0E3030-3F9F-4646-B04F-65AC49CF5A20}" type="presParOf" srcId="{91A1C25B-25CA-430D-AD28-D38090C5887F}" destId="{E6F789FE-745E-41BC-8211-97A3950F47B3}" srcOrd="0" destOrd="0" presId="urn:microsoft.com/office/officeart/2005/8/layout/pyramid2"/>
    <dgm:cxn modelId="{3D18BBEC-40DA-49B1-8551-C92A1530F3B2}" type="presParOf" srcId="{91A1C25B-25CA-430D-AD28-D38090C5887F}" destId="{C32C211F-7639-44EC-ADCC-AD268AC66236}" srcOrd="1" destOrd="0" presId="urn:microsoft.com/office/officeart/2005/8/layout/pyramid2"/>
    <dgm:cxn modelId="{3DCC59B2-6F3E-4C86-94E0-A2E276C4D04E}" type="presParOf" srcId="{91A1C25B-25CA-430D-AD28-D38090C5887F}" destId="{46ACFCF9-1CA9-419D-BC82-BD674DD9A1E9}" srcOrd="2" destOrd="0" presId="urn:microsoft.com/office/officeart/2005/8/layout/pyramid2"/>
    <dgm:cxn modelId="{1604BE55-69E3-4C3F-87CE-95600C00CE24}" type="presParOf" srcId="{91A1C25B-25CA-430D-AD28-D38090C5887F}" destId="{293C6A04-E34E-4DF8-B50D-7C2F772ADC4D}" srcOrd="3" destOrd="0" presId="urn:microsoft.com/office/officeart/2005/8/layout/pyramid2"/>
    <dgm:cxn modelId="{09D66D7C-6E0F-4E15-9293-81797A0DCC2B}" type="presParOf" srcId="{91A1C25B-25CA-430D-AD28-D38090C5887F}" destId="{056F4EB9-6A1A-48DE-9EE7-4963C4A5D3F0}" srcOrd="4" destOrd="0" presId="urn:microsoft.com/office/officeart/2005/8/layout/pyramid2"/>
    <dgm:cxn modelId="{A07ADBE0-38B3-42DC-AF0E-C6B129F12E9B}" type="presParOf" srcId="{91A1C25B-25CA-430D-AD28-D38090C5887F}" destId="{B0C0191A-A872-4944-A8CC-6E16E99F6EB3}" srcOrd="5" destOrd="0" presId="urn:microsoft.com/office/officeart/2005/8/layout/pyramid2"/>
    <dgm:cxn modelId="{9E1C1414-ADC3-4E28-AA27-A4A89BF79CCB}" type="presParOf" srcId="{91A1C25B-25CA-430D-AD28-D38090C5887F}" destId="{0FF91E96-5EA2-486E-92AC-BCF38AD0A899}" srcOrd="6" destOrd="0" presId="urn:microsoft.com/office/officeart/2005/8/layout/pyramid2"/>
    <dgm:cxn modelId="{376FA251-26F8-496C-A595-5832917D5BF8}" type="presParOf" srcId="{91A1C25B-25CA-430D-AD28-D38090C5887F}" destId="{7813C9BD-FABC-40D9-9174-C4CE57C60C4D}" srcOrd="7" destOrd="0" presId="urn:microsoft.com/office/officeart/2005/8/layout/pyramid2"/>
    <dgm:cxn modelId="{45FD86BD-DB40-4096-BCD2-0E10F47C8420}" type="presParOf" srcId="{91A1C25B-25CA-430D-AD28-D38090C5887F}" destId="{267136C5-49A4-442E-A14E-8841FCCF6A12}" srcOrd="8" destOrd="0" presId="urn:microsoft.com/office/officeart/2005/8/layout/pyramid2"/>
    <dgm:cxn modelId="{840DBBD7-70B9-47B0-91EB-230F90DCF969}" type="presParOf" srcId="{91A1C25B-25CA-430D-AD28-D38090C5887F}" destId="{FB1DC37D-90D9-408E-86FE-FAB988992DA6}" srcOrd="9" destOrd="0" presId="urn:microsoft.com/office/officeart/2005/8/layout/pyramid2"/>
    <dgm:cxn modelId="{578288E4-09B2-4169-80EC-03D01EDBDE00}" type="presParOf" srcId="{91A1C25B-25CA-430D-AD28-D38090C5887F}" destId="{48DDB1BB-AABD-4AC3-9C49-2EA205D791E7}" srcOrd="10" destOrd="0" presId="urn:microsoft.com/office/officeart/2005/8/layout/pyramid2"/>
    <dgm:cxn modelId="{A69AC0AB-CCCD-4B1F-956D-5E69E8678B6E}" type="presParOf" srcId="{91A1C25B-25CA-430D-AD28-D38090C5887F}" destId="{C09C1EF8-34F0-4CF3-9821-036A9C4F838C}" srcOrd="11" destOrd="0" presId="urn:microsoft.com/office/officeart/2005/8/layout/pyramid2"/>
    <dgm:cxn modelId="{9755ED96-D0AE-4140-9BDA-F3D3045E1728}" type="presParOf" srcId="{91A1C25B-25CA-430D-AD28-D38090C5887F}" destId="{89803228-759E-4193-A93D-C1B279E342F1}" srcOrd="12" destOrd="0" presId="urn:microsoft.com/office/officeart/2005/8/layout/pyramid2"/>
    <dgm:cxn modelId="{A1524769-CEAE-4CDD-A013-9A9F413E02FE}" type="presParOf" srcId="{91A1C25B-25CA-430D-AD28-D38090C5887F}" destId="{D146387B-8991-4DDF-B7FB-699EAAE403D8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2E278-31BF-4B80-9DD5-D53A0595E78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7C52E97-32EC-420F-9821-DFA1C957520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1"/>
              </a:solidFill>
            </a:rPr>
            <a:t>Деятельность</a:t>
          </a:r>
          <a:endParaRPr lang="ru-RU" sz="2800" b="1" dirty="0">
            <a:solidFill>
              <a:schemeClr val="tx1"/>
            </a:solidFill>
          </a:endParaRPr>
        </a:p>
      </dgm:t>
    </dgm:pt>
    <dgm:pt modelId="{98F7AC61-7ECD-43D7-9251-5393CFE3CE42}" type="parTrans" cxnId="{539FA68B-69CE-451D-9823-6175449B0CAD}">
      <dgm:prSet/>
      <dgm:spPr/>
      <dgm:t>
        <a:bodyPr/>
        <a:lstStyle/>
        <a:p>
          <a:endParaRPr lang="ru-RU"/>
        </a:p>
      </dgm:t>
    </dgm:pt>
    <dgm:pt modelId="{FF794FB0-BA81-44B1-B5A9-18F49C3FF38A}" type="sibTrans" cxnId="{539FA68B-69CE-451D-9823-6175449B0CAD}">
      <dgm:prSet/>
      <dgm:spPr/>
      <dgm:t>
        <a:bodyPr/>
        <a:lstStyle/>
        <a:p>
          <a:endParaRPr lang="ru-RU"/>
        </a:p>
      </dgm:t>
    </dgm:pt>
    <dgm:pt modelId="{36195B61-7DA7-48EA-8577-D3B31C69199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Действие</a:t>
          </a:r>
          <a:endParaRPr lang="ru-RU" sz="2800" b="1" dirty="0">
            <a:solidFill>
              <a:schemeClr val="tx1"/>
            </a:solidFill>
          </a:endParaRPr>
        </a:p>
      </dgm:t>
    </dgm:pt>
    <dgm:pt modelId="{2E2BD5D8-850C-45AC-ADBC-766F3282104A}" type="parTrans" cxnId="{0F83C932-5CF9-467D-8374-9E09140BA55E}">
      <dgm:prSet/>
      <dgm:spPr/>
      <dgm:t>
        <a:bodyPr/>
        <a:lstStyle/>
        <a:p>
          <a:endParaRPr lang="ru-RU"/>
        </a:p>
      </dgm:t>
    </dgm:pt>
    <dgm:pt modelId="{3EE826E3-6971-4B90-871D-490B8D38F014}" type="sibTrans" cxnId="{0F83C932-5CF9-467D-8374-9E09140BA55E}">
      <dgm:prSet/>
      <dgm:spPr/>
      <dgm:t>
        <a:bodyPr/>
        <a:lstStyle/>
        <a:p>
          <a:endParaRPr lang="ru-RU"/>
        </a:p>
      </dgm:t>
    </dgm:pt>
    <dgm:pt modelId="{1DE04B5E-A4DB-4CF0-9399-346B132EDB26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chemeClr val="tx1"/>
              </a:solidFill>
            </a:rPr>
            <a:t>Операции </a:t>
          </a:r>
        </a:p>
        <a:p>
          <a:r>
            <a:rPr lang="ru-RU" sz="2400" dirty="0" smtClean="0">
              <a:solidFill>
                <a:schemeClr val="tx1"/>
              </a:solidFill>
            </a:rPr>
            <a:t>(система движений)</a:t>
          </a:r>
          <a:endParaRPr lang="ru-RU" sz="2400" dirty="0">
            <a:solidFill>
              <a:schemeClr val="tx1"/>
            </a:solidFill>
          </a:endParaRPr>
        </a:p>
      </dgm:t>
    </dgm:pt>
    <dgm:pt modelId="{54E1012F-FF26-4647-B448-C6406D86EFF1}" type="parTrans" cxnId="{E69FFB63-D794-42F6-AFEC-D0CD0D3FC60E}">
      <dgm:prSet/>
      <dgm:spPr/>
      <dgm:t>
        <a:bodyPr/>
        <a:lstStyle/>
        <a:p>
          <a:endParaRPr lang="ru-RU"/>
        </a:p>
      </dgm:t>
    </dgm:pt>
    <dgm:pt modelId="{E5CCEC9B-1E84-4062-86E0-21DAB9983532}" type="sibTrans" cxnId="{E69FFB63-D794-42F6-AFEC-D0CD0D3FC60E}">
      <dgm:prSet/>
      <dgm:spPr/>
      <dgm:t>
        <a:bodyPr/>
        <a:lstStyle/>
        <a:p>
          <a:endParaRPr lang="ru-RU"/>
        </a:p>
      </dgm:t>
    </dgm:pt>
    <dgm:pt modelId="{F1C5996D-7D67-4E0D-A085-49DC1192C018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Движение</a:t>
          </a:r>
        </a:p>
        <a:p>
          <a:r>
            <a:rPr lang="ru-RU" sz="1900" b="0" dirty="0" smtClean="0">
              <a:solidFill>
                <a:schemeClr val="tx1"/>
              </a:solidFill>
            </a:rPr>
            <a:t>(есть уже во внутриутробном развитии)</a:t>
          </a:r>
          <a:endParaRPr lang="ru-RU" sz="1900" b="0" dirty="0">
            <a:solidFill>
              <a:schemeClr val="tx1"/>
            </a:solidFill>
          </a:endParaRPr>
        </a:p>
      </dgm:t>
    </dgm:pt>
    <dgm:pt modelId="{A2C1EAE1-85B5-461F-9F45-64B562BE69BA}" type="parTrans" cxnId="{C69CBF29-EE0E-44C4-9FD7-231A96FA91B0}">
      <dgm:prSet/>
      <dgm:spPr/>
      <dgm:t>
        <a:bodyPr/>
        <a:lstStyle/>
        <a:p>
          <a:endParaRPr lang="ru-RU"/>
        </a:p>
      </dgm:t>
    </dgm:pt>
    <dgm:pt modelId="{2BD4F1A3-4ECD-4F8A-88B6-E4E5D7A3C18B}" type="sibTrans" cxnId="{C69CBF29-EE0E-44C4-9FD7-231A96FA91B0}">
      <dgm:prSet/>
      <dgm:spPr/>
      <dgm:t>
        <a:bodyPr/>
        <a:lstStyle/>
        <a:p>
          <a:endParaRPr lang="ru-RU"/>
        </a:p>
      </dgm:t>
    </dgm:pt>
    <dgm:pt modelId="{D183AE10-7FFE-494C-B65F-DF1E459A6C3D}" type="pres">
      <dgm:prSet presAssocID="{7F62E278-31BF-4B80-9DD5-D53A0595E782}" presName="CompostProcess" presStyleCnt="0">
        <dgm:presLayoutVars>
          <dgm:dir/>
          <dgm:resizeHandles val="exact"/>
        </dgm:presLayoutVars>
      </dgm:prSet>
      <dgm:spPr/>
    </dgm:pt>
    <dgm:pt modelId="{0516C364-2D87-44D0-A6EE-E2C3FB4F886F}" type="pres">
      <dgm:prSet presAssocID="{7F62E278-31BF-4B80-9DD5-D53A0595E782}" presName="arrow" presStyleLbl="bgShp" presStyleIdx="0" presStyleCnt="1"/>
      <dgm:spPr/>
    </dgm:pt>
    <dgm:pt modelId="{12A8993B-B221-4314-9AF9-04018A454ABC}" type="pres">
      <dgm:prSet presAssocID="{7F62E278-31BF-4B80-9DD5-D53A0595E782}" presName="linearProcess" presStyleCnt="0"/>
      <dgm:spPr/>
    </dgm:pt>
    <dgm:pt modelId="{A9CBC068-8526-44DB-8AD6-7E52786A6523}" type="pres">
      <dgm:prSet presAssocID="{57C52E97-32EC-420F-9821-DFA1C9575208}" presName="textNode" presStyleLbl="node1" presStyleIdx="0" presStyleCnt="4" custScaleX="133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32327-19AE-4050-A52C-C34D2A8397D2}" type="pres">
      <dgm:prSet presAssocID="{FF794FB0-BA81-44B1-B5A9-18F49C3FF38A}" presName="sibTrans" presStyleCnt="0"/>
      <dgm:spPr/>
    </dgm:pt>
    <dgm:pt modelId="{F65F4540-9291-4A5E-91B2-19D4909D1564}" type="pres">
      <dgm:prSet presAssocID="{36195B61-7DA7-48EA-8577-D3B31C69199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8510A-302B-4876-91F8-DE8A25582569}" type="pres">
      <dgm:prSet presAssocID="{3EE826E3-6971-4B90-871D-490B8D38F014}" presName="sibTrans" presStyleCnt="0"/>
      <dgm:spPr/>
    </dgm:pt>
    <dgm:pt modelId="{B15F53F4-754A-4806-92CF-EF68FD354B47}" type="pres">
      <dgm:prSet presAssocID="{1DE04B5E-A4DB-4CF0-9399-346B132EDB2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7325A-3E32-45BB-B048-CD3724D5F965}" type="pres">
      <dgm:prSet presAssocID="{E5CCEC9B-1E84-4062-86E0-21DAB9983532}" presName="sibTrans" presStyleCnt="0"/>
      <dgm:spPr/>
    </dgm:pt>
    <dgm:pt modelId="{3D452594-58D2-4C90-AC1A-22C5D71DB33B}" type="pres">
      <dgm:prSet presAssocID="{F1C5996D-7D67-4E0D-A085-49DC1192C01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84433-0834-45EE-A9FB-2FFC85A59969}" type="presOf" srcId="{57C52E97-32EC-420F-9821-DFA1C9575208}" destId="{A9CBC068-8526-44DB-8AD6-7E52786A6523}" srcOrd="0" destOrd="0" presId="urn:microsoft.com/office/officeart/2005/8/layout/hProcess9"/>
    <dgm:cxn modelId="{F939A1F3-37E3-499F-80B4-F1E453DF7742}" type="presOf" srcId="{7F62E278-31BF-4B80-9DD5-D53A0595E782}" destId="{D183AE10-7FFE-494C-B65F-DF1E459A6C3D}" srcOrd="0" destOrd="0" presId="urn:microsoft.com/office/officeart/2005/8/layout/hProcess9"/>
    <dgm:cxn modelId="{0F83C932-5CF9-467D-8374-9E09140BA55E}" srcId="{7F62E278-31BF-4B80-9DD5-D53A0595E782}" destId="{36195B61-7DA7-48EA-8577-D3B31C69199E}" srcOrd="1" destOrd="0" parTransId="{2E2BD5D8-850C-45AC-ADBC-766F3282104A}" sibTransId="{3EE826E3-6971-4B90-871D-490B8D38F014}"/>
    <dgm:cxn modelId="{E2DD2D30-50B2-4D72-8E1D-B6458E16EDCE}" type="presOf" srcId="{1DE04B5E-A4DB-4CF0-9399-346B132EDB26}" destId="{B15F53F4-754A-4806-92CF-EF68FD354B47}" srcOrd="0" destOrd="0" presId="urn:microsoft.com/office/officeart/2005/8/layout/hProcess9"/>
    <dgm:cxn modelId="{93D9CD63-BD62-440C-A9A8-053CF0591E89}" type="presOf" srcId="{F1C5996D-7D67-4E0D-A085-49DC1192C018}" destId="{3D452594-58D2-4C90-AC1A-22C5D71DB33B}" srcOrd="0" destOrd="0" presId="urn:microsoft.com/office/officeart/2005/8/layout/hProcess9"/>
    <dgm:cxn modelId="{E69FFB63-D794-42F6-AFEC-D0CD0D3FC60E}" srcId="{7F62E278-31BF-4B80-9DD5-D53A0595E782}" destId="{1DE04B5E-A4DB-4CF0-9399-346B132EDB26}" srcOrd="2" destOrd="0" parTransId="{54E1012F-FF26-4647-B448-C6406D86EFF1}" sibTransId="{E5CCEC9B-1E84-4062-86E0-21DAB9983532}"/>
    <dgm:cxn modelId="{C69CBF29-EE0E-44C4-9FD7-231A96FA91B0}" srcId="{7F62E278-31BF-4B80-9DD5-D53A0595E782}" destId="{F1C5996D-7D67-4E0D-A085-49DC1192C018}" srcOrd="3" destOrd="0" parTransId="{A2C1EAE1-85B5-461F-9F45-64B562BE69BA}" sibTransId="{2BD4F1A3-4ECD-4F8A-88B6-E4E5D7A3C18B}"/>
    <dgm:cxn modelId="{14574C7F-6C17-4165-9F26-31DEF013F595}" type="presOf" srcId="{36195B61-7DA7-48EA-8577-D3B31C69199E}" destId="{F65F4540-9291-4A5E-91B2-19D4909D1564}" srcOrd="0" destOrd="0" presId="urn:microsoft.com/office/officeart/2005/8/layout/hProcess9"/>
    <dgm:cxn modelId="{539FA68B-69CE-451D-9823-6175449B0CAD}" srcId="{7F62E278-31BF-4B80-9DD5-D53A0595E782}" destId="{57C52E97-32EC-420F-9821-DFA1C9575208}" srcOrd="0" destOrd="0" parTransId="{98F7AC61-7ECD-43D7-9251-5393CFE3CE42}" sibTransId="{FF794FB0-BA81-44B1-B5A9-18F49C3FF38A}"/>
    <dgm:cxn modelId="{F21E15C6-ED22-42D2-BC01-750249B5C359}" type="presParOf" srcId="{D183AE10-7FFE-494C-B65F-DF1E459A6C3D}" destId="{0516C364-2D87-44D0-A6EE-E2C3FB4F886F}" srcOrd="0" destOrd="0" presId="urn:microsoft.com/office/officeart/2005/8/layout/hProcess9"/>
    <dgm:cxn modelId="{F945CD58-3361-41F7-AF43-501135BA861E}" type="presParOf" srcId="{D183AE10-7FFE-494C-B65F-DF1E459A6C3D}" destId="{12A8993B-B221-4314-9AF9-04018A454ABC}" srcOrd="1" destOrd="0" presId="urn:microsoft.com/office/officeart/2005/8/layout/hProcess9"/>
    <dgm:cxn modelId="{D2F8F1C7-9BA5-424C-845C-46A7CF4BE7DF}" type="presParOf" srcId="{12A8993B-B221-4314-9AF9-04018A454ABC}" destId="{A9CBC068-8526-44DB-8AD6-7E52786A6523}" srcOrd="0" destOrd="0" presId="urn:microsoft.com/office/officeart/2005/8/layout/hProcess9"/>
    <dgm:cxn modelId="{27DD3F24-5524-4D9D-AC03-86C137E0E775}" type="presParOf" srcId="{12A8993B-B221-4314-9AF9-04018A454ABC}" destId="{D7E32327-19AE-4050-A52C-C34D2A8397D2}" srcOrd="1" destOrd="0" presId="urn:microsoft.com/office/officeart/2005/8/layout/hProcess9"/>
    <dgm:cxn modelId="{80939CE0-7EC0-4A0E-9616-EB43F3174055}" type="presParOf" srcId="{12A8993B-B221-4314-9AF9-04018A454ABC}" destId="{F65F4540-9291-4A5E-91B2-19D4909D1564}" srcOrd="2" destOrd="0" presId="urn:microsoft.com/office/officeart/2005/8/layout/hProcess9"/>
    <dgm:cxn modelId="{6CED7422-555F-4591-845B-95EC5DF2EBFC}" type="presParOf" srcId="{12A8993B-B221-4314-9AF9-04018A454ABC}" destId="{BF38510A-302B-4876-91F8-DE8A25582569}" srcOrd="3" destOrd="0" presId="urn:microsoft.com/office/officeart/2005/8/layout/hProcess9"/>
    <dgm:cxn modelId="{E63D6D38-9AE9-4E5C-AA9C-1A505CA6D2FC}" type="presParOf" srcId="{12A8993B-B221-4314-9AF9-04018A454ABC}" destId="{B15F53F4-754A-4806-92CF-EF68FD354B47}" srcOrd="4" destOrd="0" presId="urn:microsoft.com/office/officeart/2005/8/layout/hProcess9"/>
    <dgm:cxn modelId="{964711ED-1EE1-47B8-B362-F90BA46692D0}" type="presParOf" srcId="{12A8993B-B221-4314-9AF9-04018A454ABC}" destId="{8DD7325A-3E32-45BB-B048-CD3724D5F965}" srcOrd="5" destOrd="0" presId="urn:microsoft.com/office/officeart/2005/8/layout/hProcess9"/>
    <dgm:cxn modelId="{E24FF46A-BD07-4844-9E93-D41BE8E1472E}" type="presParOf" srcId="{12A8993B-B221-4314-9AF9-04018A454ABC}" destId="{3D452594-58D2-4C90-AC1A-22C5D71DB33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6BC4F-1065-4DAB-B70A-7AE54C3B212C}">
      <dsp:nvSpPr>
        <dsp:cNvPr id="0" name=""/>
        <dsp:cNvSpPr/>
      </dsp:nvSpPr>
      <dsp:spPr>
        <a:xfrm>
          <a:off x="6439256" y="2682143"/>
          <a:ext cx="1976994" cy="35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04"/>
              </a:lnTo>
              <a:lnTo>
                <a:pt x="1976994" y="200204"/>
              </a:lnTo>
              <a:lnTo>
                <a:pt x="1976994" y="3528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01207-B652-429E-90D2-9B903F1F88BE}">
      <dsp:nvSpPr>
        <dsp:cNvPr id="0" name=""/>
        <dsp:cNvSpPr/>
      </dsp:nvSpPr>
      <dsp:spPr>
        <a:xfrm>
          <a:off x="6439256" y="2682143"/>
          <a:ext cx="217818" cy="35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04"/>
              </a:lnTo>
              <a:lnTo>
                <a:pt x="217818" y="200204"/>
              </a:lnTo>
              <a:lnTo>
                <a:pt x="217818" y="3528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32833-387C-4070-AD2C-FFB9548D47D7}">
      <dsp:nvSpPr>
        <dsp:cNvPr id="0" name=""/>
        <dsp:cNvSpPr/>
      </dsp:nvSpPr>
      <dsp:spPr>
        <a:xfrm>
          <a:off x="4662357" y="2682143"/>
          <a:ext cx="1776898" cy="352860"/>
        </a:xfrm>
        <a:custGeom>
          <a:avLst/>
          <a:gdLst/>
          <a:ahLst/>
          <a:cxnLst/>
          <a:rect l="0" t="0" r="0" b="0"/>
          <a:pathLst>
            <a:path>
              <a:moveTo>
                <a:pt x="1776898" y="0"/>
              </a:moveTo>
              <a:lnTo>
                <a:pt x="1776898" y="200204"/>
              </a:lnTo>
              <a:lnTo>
                <a:pt x="0" y="200204"/>
              </a:lnTo>
              <a:lnTo>
                <a:pt x="0" y="3528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EFD16-D715-40E6-9BDB-8924D05045AF}">
      <dsp:nvSpPr>
        <dsp:cNvPr id="0" name=""/>
        <dsp:cNvSpPr/>
      </dsp:nvSpPr>
      <dsp:spPr>
        <a:xfrm>
          <a:off x="4228713" y="1635441"/>
          <a:ext cx="2210543" cy="319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14"/>
              </a:lnTo>
              <a:lnTo>
                <a:pt x="2210543" y="167114"/>
              </a:lnTo>
              <a:lnTo>
                <a:pt x="2210543" y="3197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49AD9-5CB9-4454-8755-DB587E7B1E54}">
      <dsp:nvSpPr>
        <dsp:cNvPr id="0" name=""/>
        <dsp:cNvSpPr/>
      </dsp:nvSpPr>
      <dsp:spPr>
        <a:xfrm>
          <a:off x="3194928" y="1635441"/>
          <a:ext cx="1033785" cy="367318"/>
        </a:xfrm>
        <a:custGeom>
          <a:avLst/>
          <a:gdLst/>
          <a:ahLst/>
          <a:cxnLst/>
          <a:rect l="0" t="0" r="0" b="0"/>
          <a:pathLst>
            <a:path>
              <a:moveTo>
                <a:pt x="1033785" y="0"/>
              </a:moveTo>
              <a:lnTo>
                <a:pt x="1033785" y="214663"/>
              </a:lnTo>
              <a:lnTo>
                <a:pt x="0" y="214663"/>
              </a:lnTo>
              <a:lnTo>
                <a:pt x="0" y="367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1556-CA51-48C6-8808-8339ED278B9F}">
      <dsp:nvSpPr>
        <dsp:cNvPr id="0" name=""/>
        <dsp:cNvSpPr/>
      </dsp:nvSpPr>
      <dsp:spPr>
        <a:xfrm>
          <a:off x="1080933" y="1635441"/>
          <a:ext cx="3147779" cy="388269"/>
        </a:xfrm>
        <a:custGeom>
          <a:avLst/>
          <a:gdLst/>
          <a:ahLst/>
          <a:cxnLst/>
          <a:rect l="0" t="0" r="0" b="0"/>
          <a:pathLst>
            <a:path>
              <a:moveTo>
                <a:pt x="3147779" y="0"/>
              </a:moveTo>
              <a:lnTo>
                <a:pt x="3147779" y="235613"/>
              </a:lnTo>
              <a:lnTo>
                <a:pt x="0" y="235613"/>
              </a:lnTo>
              <a:lnTo>
                <a:pt x="0" y="388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A8F50-4FB0-4CEC-9BE8-1864C59D44F7}">
      <dsp:nvSpPr>
        <dsp:cNvPr id="0" name=""/>
        <dsp:cNvSpPr/>
      </dsp:nvSpPr>
      <dsp:spPr>
        <a:xfrm>
          <a:off x="2843398" y="908508"/>
          <a:ext cx="2770630" cy="726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Личность</a:t>
          </a:r>
        </a:p>
      </dsp:txBody>
      <dsp:txXfrm>
        <a:off x="2843398" y="908508"/>
        <a:ext cx="2770630" cy="726932"/>
      </dsp:txXfrm>
    </dsp:sp>
    <dsp:sp modelId="{A6430F8D-4F45-4278-966E-682222362FE6}">
      <dsp:nvSpPr>
        <dsp:cNvPr id="0" name=""/>
        <dsp:cNvSpPr/>
      </dsp:nvSpPr>
      <dsp:spPr>
        <a:xfrm>
          <a:off x="0" y="2023710"/>
          <a:ext cx="2161867" cy="726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Направленность</a:t>
          </a:r>
        </a:p>
      </dsp:txBody>
      <dsp:txXfrm>
        <a:off x="0" y="2023710"/>
        <a:ext cx="2161867" cy="726932"/>
      </dsp:txXfrm>
    </dsp:sp>
    <dsp:sp modelId="{B0DEDFB8-2D97-47FA-BD49-F15C0688F71E}">
      <dsp:nvSpPr>
        <dsp:cNvPr id="0" name=""/>
        <dsp:cNvSpPr/>
      </dsp:nvSpPr>
      <dsp:spPr>
        <a:xfrm>
          <a:off x="2467996" y="2002760"/>
          <a:ext cx="1453864" cy="726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ЗУН, психические процессы</a:t>
          </a:r>
        </a:p>
      </dsp:txBody>
      <dsp:txXfrm>
        <a:off x="2467996" y="2002760"/>
        <a:ext cx="1453864" cy="726932"/>
      </dsp:txXfrm>
    </dsp:sp>
    <dsp:sp modelId="{DF3EBB3F-E496-4307-9407-CC4432EC7666}">
      <dsp:nvSpPr>
        <dsp:cNvPr id="0" name=""/>
        <dsp:cNvSpPr/>
      </dsp:nvSpPr>
      <dsp:spPr>
        <a:xfrm>
          <a:off x="4244894" y="1955211"/>
          <a:ext cx="4388723" cy="726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Индивидуально-типологические</a:t>
          </a:r>
          <a:r>
            <a:rPr lang="ru-RU" sz="1000" b="1" kern="1200" dirty="0" smtClean="0"/>
            <a:t> </a:t>
          </a:r>
          <a:r>
            <a:rPr lang="ru-RU" sz="1400" b="1" kern="1200" dirty="0" smtClean="0"/>
            <a:t>особенности</a:t>
          </a:r>
          <a:endParaRPr lang="ru-RU" sz="1000" b="1" kern="1200" dirty="0" smtClean="0"/>
        </a:p>
      </dsp:txBody>
      <dsp:txXfrm>
        <a:off x="4244894" y="1955211"/>
        <a:ext cx="4388723" cy="726932"/>
      </dsp:txXfrm>
    </dsp:sp>
    <dsp:sp modelId="{BD6E75EE-0D06-460C-B22A-DC34C27B91B2}">
      <dsp:nvSpPr>
        <dsp:cNvPr id="0" name=""/>
        <dsp:cNvSpPr/>
      </dsp:nvSpPr>
      <dsp:spPr>
        <a:xfrm>
          <a:off x="3699884" y="3035004"/>
          <a:ext cx="1924946" cy="1467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темперамент</a:t>
          </a:r>
        </a:p>
      </dsp:txBody>
      <dsp:txXfrm>
        <a:off x="3699884" y="3035004"/>
        <a:ext cx="1924946" cy="1467087"/>
      </dsp:txXfrm>
    </dsp:sp>
    <dsp:sp modelId="{E1F4B367-0ADD-4594-9BEA-FCF6CCF653C9}">
      <dsp:nvSpPr>
        <dsp:cNvPr id="0" name=""/>
        <dsp:cNvSpPr/>
      </dsp:nvSpPr>
      <dsp:spPr>
        <a:xfrm>
          <a:off x="5930142" y="3035004"/>
          <a:ext cx="1453864" cy="12276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характер</a:t>
          </a:r>
        </a:p>
      </dsp:txBody>
      <dsp:txXfrm>
        <a:off x="5930142" y="3035004"/>
        <a:ext cx="1453864" cy="1227607"/>
      </dsp:txXfrm>
    </dsp:sp>
    <dsp:sp modelId="{09BA4EEB-C5DF-429E-A025-CE2F0D2719F9}">
      <dsp:nvSpPr>
        <dsp:cNvPr id="0" name=""/>
        <dsp:cNvSpPr/>
      </dsp:nvSpPr>
      <dsp:spPr>
        <a:xfrm>
          <a:off x="7689318" y="3035004"/>
          <a:ext cx="1453864" cy="988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способности</a:t>
          </a:r>
        </a:p>
      </dsp:txBody>
      <dsp:txXfrm>
        <a:off x="7689318" y="3035004"/>
        <a:ext cx="1453864" cy="988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92D38-FD75-43B5-A0EB-E7E78CB71F23}">
      <dsp:nvSpPr>
        <dsp:cNvPr id="0" name=""/>
        <dsp:cNvSpPr/>
      </dsp:nvSpPr>
      <dsp:spPr>
        <a:xfrm>
          <a:off x="217666" y="0"/>
          <a:ext cx="5400600" cy="54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789FE-745E-41BC-8211-97A3950F47B3}">
      <dsp:nvSpPr>
        <dsp:cNvPr id="0" name=""/>
        <dsp:cNvSpPr/>
      </dsp:nvSpPr>
      <dsp:spPr>
        <a:xfrm>
          <a:off x="2707975" y="540587"/>
          <a:ext cx="4021502" cy="548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Потребность </a:t>
          </a:r>
          <a:r>
            <a:rPr lang="ru-RU" sz="1600" kern="1200" dirty="0"/>
            <a:t>в </a:t>
          </a:r>
          <a:r>
            <a:rPr lang="ru-RU" sz="1600" kern="1200" dirty="0" err="1"/>
            <a:t>самоактуализации</a:t>
          </a:r>
          <a:r>
            <a:rPr lang="ru-RU" sz="1600" kern="1200" dirty="0"/>
            <a:t> (развитие личности)</a:t>
          </a:r>
        </a:p>
      </dsp:txBody>
      <dsp:txXfrm>
        <a:off x="2734750" y="567362"/>
        <a:ext cx="3967952" cy="494948"/>
      </dsp:txXfrm>
    </dsp:sp>
    <dsp:sp modelId="{46ACFCF9-1CA9-419D-BC82-BD674DD9A1E9}">
      <dsp:nvSpPr>
        <dsp:cNvPr id="0" name=""/>
        <dsp:cNvSpPr/>
      </dsp:nvSpPr>
      <dsp:spPr>
        <a:xfrm>
          <a:off x="2654494" y="1157648"/>
          <a:ext cx="4037334" cy="548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Эстетические потребности (потребность в красоте)</a:t>
          </a:r>
        </a:p>
      </dsp:txBody>
      <dsp:txXfrm>
        <a:off x="2681269" y="1184423"/>
        <a:ext cx="3983784" cy="494948"/>
      </dsp:txXfrm>
    </dsp:sp>
    <dsp:sp modelId="{056F4EB9-6A1A-48DE-9EE7-4963C4A5D3F0}">
      <dsp:nvSpPr>
        <dsp:cNvPr id="0" name=""/>
        <dsp:cNvSpPr/>
      </dsp:nvSpPr>
      <dsp:spPr>
        <a:xfrm>
          <a:off x="2579214" y="1774708"/>
          <a:ext cx="4187895" cy="548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Познавательные (в познании, исследовании)</a:t>
          </a:r>
        </a:p>
      </dsp:txBody>
      <dsp:txXfrm>
        <a:off x="2605989" y="1801483"/>
        <a:ext cx="4134345" cy="494948"/>
      </dsp:txXfrm>
    </dsp:sp>
    <dsp:sp modelId="{0FF91E96-5EA2-486E-92AC-BCF38AD0A899}">
      <dsp:nvSpPr>
        <dsp:cNvPr id="0" name=""/>
        <dsp:cNvSpPr/>
      </dsp:nvSpPr>
      <dsp:spPr>
        <a:xfrm>
          <a:off x="2692125" y="2391769"/>
          <a:ext cx="3962071" cy="548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Потребность в уважении (</a:t>
          </a:r>
          <a:r>
            <a:rPr lang="ru-RU" sz="1600" kern="1200" dirty="0" smtClean="0"/>
            <a:t>одобрение</a:t>
          </a:r>
          <a:r>
            <a:rPr lang="ru-RU" sz="1600" kern="1200" dirty="0"/>
            <a:t>, признание)</a:t>
          </a:r>
        </a:p>
      </dsp:txBody>
      <dsp:txXfrm>
        <a:off x="2718900" y="2418544"/>
        <a:ext cx="3908521" cy="494948"/>
      </dsp:txXfrm>
    </dsp:sp>
    <dsp:sp modelId="{267136C5-49A4-442E-A14E-8841FCCF6A12}">
      <dsp:nvSpPr>
        <dsp:cNvPr id="0" name=""/>
        <dsp:cNvSpPr/>
      </dsp:nvSpPr>
      <dsp:spPr>
        <a:xfrm>
          <a:off x="2729757" y="3008830"/>
          <a:ext cx="3886809" cy="548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Потребности в любви, </a:t>
          </a:r>
          <a:r>
            <a:rPr lang="ru-RU" sz="1600" kern="1200" dirty="0" smtClean="0"/>
            <a:t>общении</a:t>
          </a:r>
          <a:endParaRPr lang="ru-RU" sz="1600" kern="1200" dirty="0"/>
        </a:p>
      </dsp:txBody>
      <dsp:txXfrm>
        <a:off x="2756532" y="3035605"/>
        <a:ext cx="3833259" cy="494948"/>
      </dsp:txXfrm>
    </dsp:sp>
    <dsp:sp modelId="{48DDB1BB-AABD-4AC3-9C49-2EA205D791E7}">
      <dsp:nvSpPr>
        <dsp:cNvPr id="0" name=""/>
        <dsp:cNvSpPr/>
      </dsp:nvSpPr>
      <dsp:spPr>
        <a:xfrm>
          <a:off x="2598029" y="3625891"/>
          <a:ext cx="4150263" cy="548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Потребность в безопасности (порядке. предсказуемости)</a:t>
          </a:r>
        </a:p>
      </dsp:txBody>
      <dsp:txXfrm>
        <a:off x="2624804" y="3652666"/>
        <a:ext cx="4096713" cy="494948"/>
      </dsp:txXfrm>
    </dsp:sp>
    <dsp:sp modelId="{89803228-759E-4193-A93D-C1B279E342F1}">
      <dsp:nvSpPr>
        <dsp:cNvPr id="0" name=""/>
        <dsp:cNvSpPr/>
      </dsp:nvSpPr>
      <dsp:spPr>
        <a:xfrm>
          <a:off x="2671537" y="4242951"/>
          <a:ext cx="4039124" cy="548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Физиологические (еда, питье)</a:t>
          </a:r>
        </a:p>
      </dsp:txBody>
      <dsp:txXfrm>
        <a:off x="2698312" y="4269726"/>
        <a:ext cx="3985574" cy="49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C364-2D87-44D0-A6EE-E2C3FB4F886F}">
      <dsp:nvSpPr>
        <dsp:cNvPr id="0" name=""/>
        <dsp:cNvSpPr/>
      </dsp:nvSpPr>
      <dsp:spPr>
        <a:xfrm>
          <a:off x="710140" y="0"/>
          <a:ext cx="8048262" cy="53276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BC068-8526-44DB-8AD6-7E52786A6523}">
      <dsp:nvSpPr>
        <dsp:cNvPr id="0" name=""/>
        <dsp:cNvSpPr/>
      </dsp:nvSpPr>
      <dsp:spPr>
        <a:xfrm>
          <a:off x="3123" y="1598294"/>
          <a:ext cx="2607773" cy="2131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1"/>
              </a:solidFill>
            </a:rPr>
            <a:t>Деятельность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07153" y="1702324"/>
        <a:ext cx="2399713" cy="1923000"/>
      </dsp:txXfrm>
    </dsp:sp>
    <dsp:sp modelId="{F65F4540-9291-4A5E-91B2-19D4909D1564}">
      <dsp:nvSpPr>
        <dsp:cNvPr id="0" name=""/>
        <dsp:cNvSpPr/>
      </dsp:nvSpPr>
      <dsp:spPr>
        <a:xfrm>
          <a:off x="2937303" y="1598294"/>
          <a:ext cx="1958435" cy="2131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Действие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032906" y="1693897"/>
        <a:ext cx="1767229" cy="1939854"/>
      </dsp:txXfrm>
    </dsp:sp>
    <dsp:sp modelId="{B15F53F4-754A-4806-92CF-EF68FD354B47}">
      <dsp:nvSpPr>
        <dsp:cNvPr id="0" name=""/>
        <dsp:cNvSpPr/>
      </dsp:nvSpPr>
      <dsp:spPr>
        <a:xfrm>
          <a:off x="5222144" y="1598294"/>
          <a:ext cx="1958435" cy="2131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</a:rPr>
            <a:t>Операции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(система движений)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317747" y="1693897"/>
        <a:ext cx="1767229" cy="1939854"/>
      </dsp:txXfrm>
    </dsp:sp>
    <dsp:sp modelId="{3D452594-58D2-4C90-AC1A-22C5D71DB33B}">
      <dsp:nvSpPr>
        <dsp:cNvPr id="0" name=""/>
        <dsp:cNvSpPr/>
      </dsp:nvSpPr>
      <dsp:spPr>
        <a:xfrm>
          <a:off x="7506985" y="1598294"/>
          <a:ext cx="1958435" cy="2131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Движение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chemeClr val="tx1"/>
              </a:solidFill>
            </a:rPr>
            <a:t>(есть уже во внутриутробном развитии)</a:t>
          </a:r>
          <a:endParaRPr lang="ru-RU" sz="1900" b="0" kern="1200" dirty="0">
            <a:solidFill>
              <a:schemeClr val="tx1"/>
            </a:solidFill>
          </a:endParaRPr>
        </a:p>
      </dsp:txBody>
      <dsp:txXfrm>
        <a:off x="7602588" y="1693897"/>
        <a:ext cx="1767229" cy="193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</a:rPr>
              <a:t>Личность</a:t>
            </a:r>
            <a:endParaRPr lang="ru-RU" sz="72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 значит «Быть личностью?»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Индивид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Факт принадлежности живого существа к человеческому роду </a:t>
            </a:r>
            <a:r>
              <a:rPr lang="ru-RU" dirty="0" smtClean="0"/>
              <a:t>(</a:t>
            </a:r>
            <a:r>
              <a:rPr lang="vi-VN" b="1" dirty="0"/>
              <a:t>Челове́к</a:t>
            </a:r>
            <a:r>
              <a:rPr lang="vi-VN" dirty="0"/>
              <a:t> </a:t>
            </a:r>
            <a:r>
              <a:rPr lang="vi-VN" b="1" dirty="0"/>
              <a:t>разу́мный</a:t>
            </a:r>
            <a:r>
              <a:rPr lang="vi-VN" dirty="0"/>
              <a:t> (лат. </a:t>
            </a:r>
            <a:r>
              <a:rPr lang="en-US" b="1" dirty="0"/>
              <a:t>Homo</a:t>
            </a:r>
            <a:r>
              <a:rPr lang="en-US" dirty="0"/>
              <a:t> </a:t>
            </a:r>
            <a:r>
              <a:rPr lang="en-US" b="1" dirty="0"/>
              <a:t>sapiens</a:t>
            </a:r>
            <a:r>
              <a:rPr lang="ru-RU" dirty="0" smtClean="0"/>
              <a:t>) </a:t>
            </a:r>
            <a:r>
              <a:rPr lang="ru-RU" dirty="0"/>
              <a:t>отражается в понятие </a:t>
            </a:r>
            <a:r>
              <a:rPr lang="ru-RU" b="1" dirty="0" smtClean="0"/>
              <a:t>индивид.</a:t>
            </a:r>
          </a:p>
          <a:p>
            <a:pPr algn="just"/>
            <a:r>
              <a:rPr lang="ru-RU" dirty="0"/>
              <a:t>Человек как биологический существо – млекопитающие, обладающее </a:t>
            </a:r>
            <a:r>
              <a:rPr lang="ru-RU" dirty="0" err="1"/>
              <a:t>прямохождением</a:t>
            </a:r>
            <a:r>
              <a:rPr lang="ru-RU" dirty="0"/>
              <a:t>, </a:t>
            </a:r>
            <a:r>
              <a:rPr lang="ru-RU" dirty="0" smtClean="0"/>
              <a:t>приспособленностью </a:t>
            </a:r>
            <a:r>
              <a:rPr lang="ru-RU" dirty="0"/>
              <a:t>к трудовой деятельности, </a:t>
            </a:r>
            <a:r>
              <a:rPr lang="ru-RU" dirty="0" smtClean="0"/>
              <a:t>высокоразвитым мозгом.</a:t>
            </a:r>
          </a:p>
          <a:p>
            <a:pPr algn="just"/>
            <a:r>
              <a:rPr lang="ru-RU" dirty="0" smtClean="0"/>
              <a:t>Говоря </a:t>
            </a:r>
            <a:r>
              <a:rPr lang="ru-RU" dirty="0"/>
              <a:t>о человеке, что он индивид, мы потенциально говорим,  что он человек.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Личностью становятся!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лат. </a:t>
            </a:r>
            <a:r>
              <a:rPr lang="ru-RU" dirty="0" err="1"/>
              <a:t>persona</a:t>
            </a:r>
            <a:endParaRPr lang="ru-RU" dirty="0" smtClean="0"/>
          </a:p>
          <a:p>
            <a:pPr algn="just"/>
            <a:r>
              <a:rPr lang="ru-RU" dirty="0" smtClean="0"/>
              <a:t>Личность </a:t>
            </a:r>
            <a:r>
              <a:rPr lang="ru-RU" dirty="0"/>
              <a:t>есть относительно поздний продукт общественно-исторического и онтогенетического развития человека. </a:t>
            </a:r>
            <a:endParaRPr lang="ru-RU" dirty="0" smtClean="0"/>
          </a:p>
          <a:p>
            <a:pPr algn="just"/>
            <a:r>
              <a:rPr lang="ru-RU" dirty="0" smtClean="0"/>
              <a:t>О </a:t>
            </a:r>
            <a:r>
              <a:rPr lang="ru-RU" dirty="0"/>
              <a:t>человека как о личности можно говорить лишь с некоторого </a:t>
            </a:r>
            <a:r>
              <a:rPr lang="ru-RU" dirty="0" smtClean="0"/>
              <a:t>этапа жизнедеятельности</a:t>
            </a:r>
            <a:r>
              <a:rPr lang="ru-RU" dirty="0"/>
              <a:t>, личностью не  родятся, </a:t>
            </a:r>
            <a:r>
              <a:rPr lang="ru-RU" u="sng" dirty="0"/>
              <a:t>личностью становятся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Человек, вышедший благодаря труду из животного мира и развивающейся в обществе, вступающий в общение с другими людьми, </a:t>
            </a:r>
            <a:r>
              <a:rPr lang="ru-RU" u="sng" dirty="0" smtClean="0"/>
              <a:t>становится </a:t>
            </a:r>
            <a:r>
              <a:rPr lang="ru-RU" u="sng" dirty="0"/>
              <a:t>личностью.</a:t>
            </a:r>
            <a:r>
              <a:rPr lang="ru-RU" dirty="0"/>
              <a:t> Главной в характеристике личности является ее </a:t>
            </a:r>
            <a:r>
              <a:rPr lang="ru-RU" b="1" dirty="0"/>
              <a:t>общественная сущность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«индивидуальность»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Понятие </a:t>
            </a:r>
            <a:r>
              <a:rPr lang="ru-RU" dirty="0" smtClean="0"/>
              <a:t>подчеркивает </a:t>
            </a:r>
            <a:r>
              <a:rPr lang="ru-RU" dirty="0"/>
              <a:t>неповторимое своеобразие человека, то, в чем он </a:t>
            </a:r>
            <a:r>
              <a:rPr lang="ru-RU" dirty="0">
                <a:solidFill>
                  <a:srgbClr val="FF0000"/>
                </a:solidFill>
              </a:rPr>
              <a:t>отличен от других</a:t>
            </a:r>
            <a:r>
              <a:rPr lang="ru-RU" dirty="0"/>
              <a:t>, а также в определенной степени указывает на выраженность этого отличия. Недаром мы говорим, «яркая индивидуальность», «у него нет никакой индивидуальности». </a:t>
            </a:r>
          </a:p>
        </p:txBody>
      </p:sp>
    </p:spTree>
    <p:extLst>
      <p:ext uri="{BB962C8B-B14F-4D97-AF65-F5344CB8AC3E}">
        <p14:creationId xmlns:p14="http://schemas.microsoft.com/office/powerpoint/2010/main" val="374424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Личность – человеческий индивид как </a:t>
            </a:r>
            <a:r>
              <a:rPr lang="ru-RU" sz="3200" b="1" u="sng" dirty="0"/>
              <a:t>субъект</a:t>
            </a:r>
            <a:r>
              <a:rPr lang="ru-RU" sz="3200" b="1" dirty="0"/>
              <a:t> межличностных и социальных отношений и сознательной деятельности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/>
              <a:t>Социальные </a:t>
            </a:r>
            <a:r>
              <a:rPr lang="ru-RU" dirty="0" smtClean="0"/>
              <a:t>отношения</a:t>
            </a:r>
            <a:endParaRPr lang="ru-RU" dirty="0"/>
          </a:p>
          <a:p>
            <a:r>
              <a:rPr lang="ru-RU" dirty="0"/>
              <a:t>Политических </a:t>
            </a:r>
            <a:r>
              <a:rPr lang="ru-RU" dirty="0" smtClean="0"/>
              <a:t>отношения</a:t>
            </a:r>
          </a:p>
          <a:p>
            <a:r>
              <a:rPr lang="ru-RU" dirty="0" smtClean="0"/>
              <a:t>Идеологические отношения</a:t>
            </a:r>
            <a:endParaRPr lang="ru-RU" dirty="0"/>
          </a:p>
          <a:p>
            <a:r>
              <a:rPr lang="ru-RU" dirty="0"/>
              <a:t>Межличностные </a:t>
            </a:r>
            <a:r>
              <a:rPr lang="ru-RU" dirty="0" smtClean="0"/>
              <a:t>отношения</a:t>
            </a:r>
          </a:p>
          <a:p>
            <a:r>
              <a:rPr lang="ru-RU" dirty="0" smtClean="0"/>
              <a:t>Экономические отношение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2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Структура личности </a:t>
            </a:r>
            <a:r>
              <a:rPr lang="ru-RU" sz="3200" b="1" dirty="0"/>
              <a:t>(по С. Л. </a:t>
            </a:r>
            <a:r>
              <a:rPr lang="ru-RU" sz="3200" b="1" dirty="0" smtClean="0"/>
              <a:t>Рубинштейну)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Организационная диаграмма 3"/>
          <p:cNvGraphicFramePr/>
          <p:nvPr>
            <p:extLst>
              <p:ext uri="{D42A27DB-BD31-4B8C-83A1-F6EECF244321}">
                <p14:modId xmlns:p14="http://schemas.microsoft.com/office/powerpoint/2010/main" val="640725093"/>
              </p:ext>
            </p:extLst>
          </p:nvPr>
        </p:nvGraphicFramePr>
        <p:xfrm>
          <a:off x="0" y="980728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8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Направленность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8407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dirty="0"/>
              <a:t>Направленность определяет поведение личности, ее отношение к окружающему.</a:t>
            </a:r>
          </a:p>
          <a:p>
            <a:pPr marL="0" indent="0">
              <a:buNone/>
            </a:pPr>
            <a:r>
              <a:rPr lang="ru-RU" sz="3800" dirty="0"/>
              <a:t>В результате накопления знаний и опыта у человека складывается особый взгляд на окружающее, побуждающий человека к той или иной деятельности.</a:t>
            </a:r>
          </a:p>
          <a:p>
            <a:pPr marL="0" indent="0">
              <a:buNone/>
            </a:pPr>
            <a:r>
              <a:rPr lang="ru-RU" sz="3800" b="1" dirty="0"/>
              <a:t>Направленность – </a:t>
            </a:r>
            <a:r>
              <a:rPr lang="ru-RU" sz="3800" dirty="0"/>
              <a:t>совокупность устойчивых </a:t>
            </a:r>
            <a:r>
              <a:rPr lang="ru-RU" sz="3800" b="1" dirty="0"/>
              <a:t>мотивов</a:t>
            </a:r>
            <a:r>
              <a:rPr lang="ru-RU" sz="3800" dirty="0"/>
              <a:t>, ориентирующих деятельность личности.</a:t>
            </a:r>
          </a:p>
          <a:p>
            <a:pPr marL="0" indent="0">
              <a:buNone/>
            </a:pPr>
            <a:r>
              <a:rPr lang="ru-RU" sz="3800" b="1" u="sng" dirty="0"/>
              <a:t>Основные формы направленности:</a:t>
            </a:r>
          </a:p>
          <a:p>
            <a:pPr lvl="0" algn="just"/>
            <a:r>
              <a:rPr lang="ru-RU" sz="3800" b="1" dirty="0"/>
              <a:t>Интересы</a:t>
            </a:r>
            <a:r>
              <a:rPr lang="ru-RU" sz="3800" dirty="0"/>
              <a:t> – мотивы, способствующие ориентировке, стремление  в какой-либо деятельности. Интересы постоянно побуждают к деятельности, к познанию. Интересы окрашены положительными эмоциями. Интересы заставляют личность активно действовать, удовлетворять жажду знаний. Интересы могут быть устойчивыми, не устойчивыми, широкими, узкими и </a:t>
            </a:r>
            <a:r>
              <a:rPr lang="ru-RU" sz="3800" dirty="0" err="1"/>
              <a:t>т.д.по</a:t>
            </a:r>
            <a:r>
              <a:rPr lang="ru-RU" sz="3800" dirty="0"/>
              <a:t> содержанию – спортивные, музыкальные). Только устойчивые интересы характеризуют личность. </a:t>
            </a:r>
          </a:p>
          <a:p>
            <a:pPr lvl="0" algn="just"/>
            <a:r>
              <a:rPr lang="ru-RU" sz="3800" b="1" dirty="0"/>
              <a:t>Убеждения –</a:t>
            </a:r>
            <a:r>
              <a:rPr lang="ru-RU" sz="3800" dirty="0"/>
              <a:t> система мотивов побуждающая поступать в соответствии со своими взглядами, принципами, мировоззрением. Убеждения человека определяются всем содержанием его жизни, запасом его знаний, приобретают особый личностный смысл – он их защищает, </a:t>
            </a:r>
            <a:r>
              <a:rPr lang="ru-RU" sz="3800" dirty="0" smtClean="0"/>
              <a:t>продвигает.</a:t>
            </a:r>
            <a:endParaRPr lang="ru-RU" sz="3800" dirty="0"/>
          </a:p>
          <a:p>
            <a:pPr lvl="0" algn="just"/>
            <a:r>
              <a:rPr lang="ru-RU" sz="3800" b="1" dirty="0"/>
              <a:t>Мировоззрение</a:t>
            </a:r>
            <a:r>
              <a:rPr lang="ru-RU" sz="3800" dirty="0"/>
              <a:t>- </a:t>
            </a:r>
            <a:r>
              <a:rPr lang="ru-RU" sz="3800" b="1" dirty="0"/>
              <a:t>система сложившихся</a:t>
            </a:r>
            <a:r>
              <a:rPr lang="ru-RU" sz="3800" dirty="0"/>
              <a:t> взглядов на окружающих мир и свое место в нем.(философских, эстетических, этических…)</a:t>
            </a:r>
          </a:p>
          <a:p>
            <a:pPr lvl="0" algn="just"/>
            <a:r>
              <a:rPr lang="ru-RU" sz="3800" b="1" dirty="0"/>
              <a:t>Установки</a:t>
            </a:r>
            <a:r>
              <a:rPr lang="ru-RU" sz="3800" dirty="0"/>
              <a:t> – неосознанные личностью, готовность действовать (пример как группе людей давали фото с установкой) предвзятость. </a:t>
            </a:r>
          </a:p>
          <a:p>
            <a:pPr lvl="0" algn="just"/>
            <a:r>
              <a:rPr lang="ru-RU" sz="3800" b="1" dirty="0"/>
              <a:t>Желания</a:t>
            </a:r>
            <a:endParaRPr lang="ru-RU" sz="3800" dirty="0"/>
          </a:p>
          <a:p>
            <a:pPr lvl="0" algn="just"/>
            <a:r>
              <a:rPr lang="ru-RU" sz="3800" b="1" dirty="0"/>
              <a:t>Идеалы </a:t>
            </a:r>
            <a:r>
              <a:rPr lang="ru-RU" sz="3800" dirty="0"/>
              <a:t>– образ, которым личность руководствуется в настоящем.</a:t>
            </a:r>
          </a:p>
          <a:p>
            <a:pPr algn="just"/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4015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Потребность </a:t>
            </a:r>
            <a:r>
              <a:rPr lang="ru-RU" sz="1800" dirty="0"/>
              <a:t>– основной источник </a:t>
            </a:r>
            <a:r>
              <a:rPr lang="ru-RU" sz="1800" b="1" dirty="0">
                <a:solidFill>
                  <a:srgbClr val="FF0000"/>
                </a:solidFill>
              </a:rPr>
              <a:t>активности</a:t>
            </a:r>
            <a:r>
              <a:rPr lang="ru-RU" sz="1800" dirty="0"/>
              <a:t> </a:t>
            </a:r>
            <a:r>
              <a:rPr lang="ru-RU" sz="1800" dirty="0" smtClean="0"/>
              <a:t>личности, </a:t>
            </a:r>
            <a:r>
              <a:rPr lang="ru-RU" sz="1800" dirty="0"/>
              <a:t>внутреннее состояние </a:t>
            </a:r>
            <a:r>
              <a:rPr lang="ru-RU" sz="1800" b="1" dirty="0">
                <a:solidFill>
                  <a:srgbClr val="FF0000"/>
                </a:solidFill>
              </a:rPr>
              <a:t>нужды</a:t>
            </a:r>
            <a:r>
              <a:rPr lang="ru-RU" sz="1800" dirty="0"/>
              <a:t>. </a:t>
            </a:r>
            <a:r>
              <a:rPr lang="ru-RU" sz="1800" dirty="0" smtClean="0"/>
              <a:t>Потребность </a:t>
            </a:r>
            <a:r>
              <a:rPr lang="ru-RU" sz="1800" dirty="0"/>
              <a:t>выступает как сила, которая обеспечивает самосохранение, саморазвитие, </a:t>
            </a:r>
            <a:r>
              <a:rPr lang="ru-RU" sz="1800" dirty="0" smtClean="0"/>
              <a:t>активность</a:t>
            </a:r>
            <a:r>
              <a:rPr lang="ru-RU" sz="1800" dirty="0"/>
              <a:t> </a:t>
            </a:r>
            <a:r>
              <a:rPr lang="ru-RU" sz="1800" dirty="0" smtClean="0"/>
              <a:t>личности.</a:t>
            </a:r>
            <a:endParaRPr lang="ru-RU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1560036"/>
              </p:ext>
            </p:extLst>
          </p:nvPr>
        </p:nvGraphicFramePr>
        <p:xfrm>
          <a:off x="1115617" y="1340768"/>
          <a:ext cx="69847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/>
              <a:t>Самосознание личности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</a:t>
            </a:r>
            <a:r>
              <a:rPr lang="ru-RU" sz="3200" b="1" dirty="0" smtClean="0"/>
              <a:t>Я </a:t>
            </a:r>
            <a:r>
              <a:rPr lang="ru-RU" sz="3200" b="1" dirty="0"/>
              <a:t>– </a:t>
            </a:r>
            <a:r>
              <a:rPr lang="ru-RU" sz="3200" b="1" dirty="0" smtClean="0"/>
              <a:t>концепция»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45624" cy="5805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Для самого человека, субъективно, личность - </a:t>
            </a:r>
            <a:r>
              <a:rPr lang="ru-RU" dirty="0">
                <a:solidFill>
                  <a:srgbClr val="FF0000"/>
                </a:solidFill>
              </a:rPr>
              <a:t>это «Я»</a:t>
            </a:r>
            <a:r>
              <a:rPr lang="ru-RU" dirty="0"/>
              <a:t>. Мы думаем, размышляем о себе, даем себе отчет в своих поступках. Процесс осознания себя, своих потребностей, мотивов, своих качеств называется </a:t>
            </a:r>
            <a:r>
              <a:rPr lang="ru-RU" b="1" dirty="0"/>
              <a:t>самосознанием.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Компоненты</a:t>
            </a:r>
            <a:r>
              <a:rPr lang="ru-RU" dirty="0"/>
              <a:t>:</a:t>
            </a:r>
          </a:p>
          <a:p>
            <a:pPr lvl="0" algn="just"/>
            <a:r>
              <a:rPr lang="ru-RU" b="1" u="sng" dirty="0"/>
              <a:t>Когнитивный</a:t>
            </a:r>
            <a:r>
              <a:rPr lang="ru-RU" b="1" dirty="0"/>
              <a:t> – </a:t>
            </a:r>
            <a:r>
              <a:rPr lang="ru-RU" dirty="0"/>
              <a:t>представления, знания о себе, самооценке и уровне притязаний (о способностях, внешних данных, качествах личности и т.д.)</a:t>
            </a:r>
          </a:p>
          <a:p>
            <a:pPr lvl="0" algn="just"/>
            <a:r>
              <a:rPr lang="ru-RU" b="1" u="sng" dirty="0"/>
              <a:t>Эмоционально - ценностное отношения к себе </a:t>
            </a:r>
            <a:r>
              <a:rPr lang="ru-RU" dirty="0"/>
              <a:t>– отношения к себе (самоуважение, чувство собственного достоинства, любовь к </a:t>
            </a:r>
            <a:r>
              <a:rPr lang="ru-RU" dirty="0" smtClean="0"/>
              <a:t>себе).</a:t>
            </a:r>
          </a:p>
          <a:p>
            <a:pPr marL="0" lvl="0" indent="0" algn="just">
              <a:buNone/>
            </a:pPr>
            <a:r>
              <a:rPr lang="ru-RU" b="1" dirty="0" smtClean="0"/>
              <a:t>Самооценка </a:t>
            </a:r>
            <a:r>
              <a:rPr lang="ru-RU" b="1" dirty="0"/>
              <a:t>–</a:t>
            </a:r>
            <a:r>
              <a:rPr lang="ru-RU" dirty="0"/>
              <a:t> оценка личностью себя в целом, может быть завышенной, заниженной, </a:t>
            </a:r>
            <a:r>
              <a:rPr lang="ru-RU" dirty="0" smtClean="0"/>
              <a:t>адекватной.</a:t>
            </a:r>
          </a:p>
          <a:p>
            <a:pPr marL="0" lvl="0" indent="0" algn="just">
              <a:buNone/>
            </a:pPr>
            <a:r>
              <a:rPr lang="ru-RU" b="1" dirty="0" smtClean="0"/>
              <a:t>Самооценка </a:t>
            </a:r>
            <a:r>
              <a:rPr lang="ru-RU" b="1" dirty="0"/>
              <a:t>тесно связана с уровнем притязаний –</a:t>
            </a:r>
            <a:r>
              <a:rPr lang="ru-RU" dirty="0"/>
              <a:t> это уровень трудностей целей, которые человек ставит перед собой.  Для нормального человека важно чтобы уровень притязаний был несколько выше самооценки это возможность роста. Для </a:t>
            </a:r>
            <a:r>
              <a:rPr lang="ru-RU" dirty="0" err="1"/>
              <a:t>у.п</a:t>
            </a:r>
            <a:r>
              <a:rPr lang="ru-RU" dirty="0"/>
              <a:t>. необходима трезвая оценка прошлых неуспехов и неудач.</a:t>
            </a:r>
          </a:p>
          <a:p>
            <a:pPr lvl="0" algn="just"/>
            <a:r>
              <a:rPr lang="ru-RU" b="1" u="sng" dirty="0"/>
              <a:t>Поведенческий</a:t>
            </a:r>
            <a:r>
              <a:rPr lang="ru-RU" b="1" dirty="0"/>
              <a:t> – </a:t>
            </a:r>
            <a:r>
              <a:rPr lang="ru-RU" dirty="0"/>
              <a:t>это способность человека принимать самостоятельные решений, управлять своим поведением, контролировать </a:t>
            </a:r>
            <a:r>
              <a:rPr lang="ru-RU" dirty="0" smtClean="0"/>
              <a:t>его</a:t>
            </a:r>
            <a:r>
              <a:rPr lang="ru-RU" dirty="0"/>
              <a:t> </a:t>
            </a:r>
            <a:r>
              <a:rPr lang="ru-RU" dirty="0" smtClean="0"/>
              <a:t>(уверенный или неуверенный в себе человек).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0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453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«</a:t>
            </a:r>
            <a:r>
              <a:rPr lang="ru-RU" dirty="0"/>
              <a:t>Я-концепция» выражает </a:t>
            </a:r>
            <a:r>
              <a:rPr lang="ru-RU" b="1" dirty="0"/>
              <a:t>реальное Я </a:t>
            </a:r>
            <a:r>
              <a:rPr lang="ru-RU" dirty="0"/>
              <a:t>(каким я являюсь в настоящее время); </a:t>
            </a:r>
            <a:r>
              <a:rPr lang="ru-RU" b="1" dirty="0"/>
              <a:t>идеальное Я</a:t>
            </a:r>
            <a:r>
              <a:rPr lang="ru-RU" dirty="0"/>
              <a:t> (каким я хотел или должен стать); </a:t>
            </a:r>
            <a:r>
              <a:rPr lang="ru-RU" b="1" dirty="0"/>
              <a:t>зеркальное </a:t>
            </a:r>
            <a:r>
              <a:rPr lang="ru-RU" dirty="0"/>
              <a:t>(социальное) Я (каким меня видят другие). </a:t>
            </a:r>
          </a:p>
          <a:p>
            <a:pPr algn="just"/>
            <a:r>
              <a:rPr lang="ru-RU" i="1" dirty="0"/>
              <a:t>Наиболее важна для личности величина расхождения между «идеальным» и «реальным» Я. Оптимально </a:t>
            </a:r>
            <a:r>
              <a:rPr lang="ru-RU" i="1" dirty="0" smtClean="0"/>
              <a:t>Я-идеальное </a:t>
            </a:r>
            <a:r>
              <a:rPr lang="ru-RU" i="1" dirty="0"/>
              <a:t>должно быть соотносимо с Я-реальным, опережая его настолько, чтобы показать личности, куда и как она может развиваться. В этом случае оно служит важным источником саморазвития. В тех случаях, когда Я-идеальное слишком оторвано от Я-реального, человек переживает невозможность достичь своего Я-идеального. Это может явиться источником </a:t>
            </a:r>
            <a:r>
              <a:rPr lang="ru-RU" i="1" dirty="0" err="1"/>
              <a:t>внутриличностных</a:t>
            </a:r>
            <a:r>
              <a:rPr lang="ru-RU" i="1" dirty="0"/>
              <a:t> конфликтов и негативных переживаний </a:t>
            </a:r>
          </a:p>
        </p:txBody>
      </p:sp>
    </p:spTree>
    <p:extLst>
      <p:ext uri="{BB962C8B-B14F-4D97-AF65-F5344CB8AC3E}">
        <p14:creationId xmlns:p14="http://schemas.microsoft.com/office/powerpoint/2010/main" val="255719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/>
              <a:t>Образ «Я» всегда меняется 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/>
              <a:t>До 2-3 лет ребенок начинает узнавать себя в зеркале, отделять ощущение о себе, говорить о себе «Я</a:t>
            </a:r>
            <a:r>
              <a:rPr lang="ru-RU" dirty="0" smtClean="0"/>
              <a:t>».</a:t>
            </a:r>
            <a:endParaRPr lang="ru-RU" dirty="0"/>
          </a:p>
          <a:p>
            <a:pPr lvl="0" algn="just"/>
            <a:r>
              <a:rPr lang="ru-RU" dirty="0"/>
              <a:t>Начинает осознавать себя субъектом действий и поступков, понимать свои потребности и </a:t>
            </a:r>
            <a:r>
              <a:rPr lang="ru-RU" dirty="0" smtClean="0"/>
              <a:t>желания.</a:t>
            </a:r>
            <a:endParaRPr lang="ru-RU" dirty="0"/>
          </a:p>
          <a:p>
            <a:pPr lvl="0" algn="just"/>
            <a:r>
              <a:rPr lang="ru-RU" dirty="0"/>
              <a:t>Около 3 лет Стремиться выразить себя через свои собственные действия (Я сам</a:t>
            </a:r>
            <a:r>
              <a:rPr lang="ru-RU" dirty="0" smtClean="0"/>
              <a:t>)</a:t>
            </a:r>
            <a:endParaRPr lang="ru-RU" dirty="0"/>
          </a:p>
          <a:p>
            <a:pPr lvl="0" algn="just"/>
            <a:r>
              <a:rPr lang="ru-RU" dirty="0"/>
              <a:t>В 6-7 лет ребенок начинает смотреть на себя со стороны, представлять, как он выглядит в глазах окружающих.</a:t>
            </a:r>
          </a:p>
          <a:p>
            <a:pPr lvl="0" algn="just"/>
            <a:r>
              <a:rPr lang="ru-RU" dirty="0"/>
              <a:t>В 14-15 лет возникают  представления о себе как о личности ( Кто я такой, </a:t>
            </a:r>
            <a:r>
              <a:rPr lang="ru-RU" dirty="0" smtClean="0"/>
              <a:t>в </a:t>
            </a:r>
            <a:r>
              <a:rPr lang="ru-RU" dirty="0"/>
              <a:t>чем смысл моей </a:t>
            </a:r>
            <a:r>
              <a:rPr lang="ru-RU" dirty="0" smtClean="0"/>
              <a:t>жизни?)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6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Личность?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Вопрос о том, что такое личность, какого человека можно назвать личностью - один из центральных не только для психологии, но и для философии, литературы, религии -практически для всех отраслей гуманитарного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305754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2232248"/>
          </a:xfrm>
        </p:spPr>
        <p:txBody>
          <a:bodyPr>
            <a:noAutofit/>
          </a:bodyPr>
          <a:lstStyle/>
          <a:p>
            <a:r>
              <a:rPr lang="ru-RU" sz="3200" b="1" dirty="0"/>
              <a:t>Социализация </a:t>
            </a:r>
            <a:r>
              <a:rPr lang="ru-RU" sz="3200" b="1" dirty="0" smtClean="0"/>
              <a:t>- процесс «вхождения» </a:t>
            </a:r>
            <a:r>
              <a:rPr lang="ru-RU" sz="3200" b="1" dirty="0"/>
              <a:t>индивида в социальную среду"</a:t>
            </a:r>
            <a:r>
              <a:rPr lang="ru-RU" sz="3200" b="1" dirty="0" smtClean="0"/>
              <a:t>. </a:t>
            </a:r>
            <a:br>
              <a:rPr lang="ru-RU" sz="3200" b="1" dirty="0" smtClean="0"/>
            </a:br>
            <a:r>
              <a:rPr lang="ru-RU" sz="2400" dirty="0" smtClean="0"/>
              <a:t>Это процесс </a:t>
            </a:r>
            <a:r>
              <a:rPr lang="ru-RU" sz="2400" dirty="0"/>
              <a:t>и  результат усвоение и активного воспроизводства социального опыта (человеческие взаимоотношение, социальные нормы</a:t>
            </a:r>
            <a:r>
              <a:rPr lang="ru-RU" sz="2400" dirty="0" smtClean="0"/>
              <a:t>…).</a:t>
            </a:r>
            <a:br>
              <a:rPr lang="ru-RU" sz="2400" dirty="0" smtClean="0"/>
            </a:br>
            <a:r>
              <a:rPr lang="ru-RU" sz="2400" b="1" dirty="0" smtClean="0"/>
              <a:t>Стадии</a:t>
            </a:r>
            <a:r>
              <a:rPr lang="ru-RU" sz="2400" dirty="0" smtClean="0"/>
              <a:t>: </a:t>
            </a:r>
            <a:r>
              <a:rPr lang="ru-RU" sz="2400" dirty="0" err="1" smtClean="0"/>
              <a:t>дотрудовая</a:t>
            </a:r>
            <a:r>
              <a:rPr lang="ru-RU" sz="2400" dirty="0" smtClean="0"/>
              <a:t>, трудовая, </a:t>
            </a:r>
            <a:r>
              <a:rPr lang="ru-RU" sz="2400" dirty="0" err="1" smtClean="0"/>
              <a:t>послетрудовая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Сферы </a:t>
            </a:r>
            <a:r>
              <a:rPr lang="ru-RU" b="1" dirty="0"/>
              <a:t>социализации:</a:t>
            </a:r>
            <a:endParaRPr lang="ru-RU" dirty="0"/>
          </a:p>
          <a:p>
            <a:r>
              <a:rPr lang="ru-RU" dirty="0"/>
              <a:t>Деятельность</a:t>
            </a:r>
          </a:p>
          <a:p>
            <a:r>
              <a:rPr lang="ru-RU" dirty="0"/>
              <a:t>Самосознание</a:t>
            </a:r>
          </a:p>
          <a:p>
            <a:r>
              <a:rPr lang="ru-RU" dirty="0"/>
              <a:t>Общение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52936"/>
            <a:ext cx="4038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Институты социализации:</a:t>
            </a:r>
          </a:p>
          <a:p>
            <a:r>
              <a:rPr lang="ru-RU" dirty="0" smtClean="0"/>
              <a:t>Группа сверстников</a:t>
            </a:r>
          </a:p>
          <a:p>
            <a:r>
              <a:rPr lang="ru-RU" dirty="0" smtClean="0"/>
              <a:t>Семья</a:t>
            </a:r>
          </a:p>
          <a:p>
            <a:r>
              <a:rPr lang="ru-RU" dirty="0" smtClean="0"/>
              <a:t>СМИ</a:t>
            </a:r>
          </a:p>
          <a:p>
            <a:r>
              <a:rPr lang="ru-RU" dirty="0" smtClean="0"/>
              <a:t>Религия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Какая характеристика личности более всего связана с </a:t>
            </a:r>
            <a:r>
              <a:rPr lang="ru-RU" sz="3600" dirty="0" smtClean="0"/>
              <a:t>деятельностью?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Активность</a:t>
            </a:r>
          </a:p>
          <a:p>
            <a:pPr marL="0" indent="0" algn="ctr">
              <a:buNone/>
            </a:pPr>
            <a:r>
              <a:rPr lang="ru-RU" sz="4400" b="1" u="sng" dirty="0"/>
              <a:t>Деятельность</a:t>
            </a:r>
            <a:r>
              <a:rPr lang="ru-RU" sz="4400" u="sng" dirty="0"/>
              <a:t> </a:t>
            </a:r>
            <a:r>
              <a:rPr lang="ru-RU" sz="4400" dirty="0"/>
              <a:t>– специфически человеческая, регулируемая сознанием активность, порождаемая потребностями и направленная на преобразование действительности.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90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Деятельность</a:t>
            </a:r>
            <a:r>
              <a:rPr lang="ru-RU" sz="3600" b="1" dirty="0"/>
              <a:t> – категория общественно – историческая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Часто человек делает что – то для общества, но даже если он делает что – то для себя он пользуется </a:t>
            </a:r>
            <a:r>
              <a:rPr lang="ru-RU" u="sng" dirty="0"/>
              <a:t>опытом других людей</a:t>
            </a:r>
            <a:r>
              <a:rPr lang="ru-RU" u="sng" dirty="0" smtClean="0"/>
              <a:t>.</a:t>
            </a:r>
            <a:endParaRPr lang="ru-RU" u="sng" dirty="0"/>
          </a:p>
          <a:p>
            <a:pPr marL="0" indent="0" algn="just">
              <a:buNone/>
            </a:pPr>
            <a:r>
              <a:rPr lang="ru-RU" u="sng" dirty="0" smtClean="0"/>
              <a:t>Деятельность - основной </a:t>
            </a:r>
            <a:r>
              <a:rPr lang="ru-RU" u="sng" dirty="0" smtClean="0"/>
              <a:t>фактор развития личности!!!</a:t>
            </a:r>
          </a:p>
        </p:txBody>
      </p:sp>
    </p:spTree>
    <p:extLst>
      <p:ext uri="{BB962C8B-B14F-4D97-AF65-F5344CB8AC3E}">
        <p14:creationId xmlns:p14="http://schemas.microsoft.com/office/powerpoint/2010/main" val="4942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891303"/>
              </p:ext>
            </p:extLst>
          </p:nvPr>
        </p:nvGraphicFramePr>
        <p:xfrm>
          <a:off x="-324544" y="1052736"/>
          <a:ext cx="9468544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Побудителем </a:t>
            </a:r>
            <a:r>
              <a:rPr lang="ru-RU" dirty="0"/>
              <a:t>к деятельности выступает </a:t>
            </a:r>
            <a:r>
              <a:rPr lang="ru-RU" b="1" u="sng" dirty="0">
                <a:solidFill>
                  <a:srgbClr val="FF0000"/>
                </a:solidFill>
              </a:rPr>
              <a:t>мотив.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275856" cy="5733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Многообразие </a:t>
            </a:r>
            <a:r>
              <a:rPr lang="ru-RU" dirty="0"/>
              <a:t>деятельности человека порождает и многообразие мотивов, но цель не всегда совпадает с </a:t>
            </a:r>
            <a:r>
              <a:rPr lang="ru-RU" dirty="0" smtClean="0"/>
              <a:t>мотивом.</a:t>
            </a:r>
          </a:p>
          <a:p>
            <a:pPr algn="just"/>
            <a:r>
              <a:rPr lang="ru-RU" u="sng" dirty="0" smtClean="0"/>
              <a:t>Цель </a:t>
            </a:r>
            <a:r>
              <a:rPr lang="ru-RU" dirty="0"/>
              <a:t>– конечный результат деятельности, может быть как материальный предмет, так и определенные знания, умения, творческий результат</a:t>
            </a:r>
            <a:endParaRPr 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61926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/>
              <a:t>Деятельность </a:t>
            </a:r>
            <a:r>
              <a:rPr lang="ru-RU" sz="3200" dirty="0"/>
              <a:t>– совокупность действий, объединенных единой </a:t>
            </a:r>
            <a:r>
              <a:rPr lang="ru-RU" sz="3200" b="1" dirty="0"/>
              <a:t>целью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b="1" u="sng" dirty="0" smtClean="0"/>
              <a:t>Предметные </a:t>
            </a:r>
            <a:r>
              <a:rPr lang="ru-RU" b="1" u="sng" dirty="0"/>
              <a:t>действия</a:t>
            </a:r>
            <a:r>
              <a:rPr lang="ru-RU" b="1" dirty="0"/>
              <a:t> </a:t>
            </a:r>
            <a:r>
              <a:rPr lang="ru-RU" dirty="0"/>
              <a:t>– это действия направленные на изменение состояния предметов внешнего мира.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b="1" u="sng" dirty="0"/>
              <a:t>Умственные действия</a:t>
            </a:r>
            <a:r>
              <a:rPr lang="ru-RU" b="1" dirty="0"/>
              <a:t> </a:t>
            </a:r>
            <a:r>
              <a:rPr lang="ru-RU" dirty="0"/>
              <a:t>– действия выполняемые во внутреннем плане </a:t>
            </a:r>
            <a:r>
              <a:rPr lang="ru-RU" dirty="0" smtClean="0"/>
              <a:t>(действия воображения, восприятия, мышления, внимания, восприятия).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Интериоризация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 своему происхождению умственная деятельность образована от внешней(предметной). </a:t>
            </a:r>
          </a:p>
          <a:p>
            <a:pPr algn="just"/>
            <a:r>
              <a:rPr lang="ru-RU" dirty="0"/>
              <a:t>Процесс преобразования внешних действий во внутренние, умственные – </a:t>
            </a:r>
            <a:r>
              <a:rPr lang="ru-RU" b="1" dirty="0" err="1" smtClean="0"/>
              <a:t>интериоризация</a:t>
            </a:r>
            <a:r>
              <a:rPr lang="ru-RU" dirty="0"/>
              <a:t> </a:t>
            </a:r>
            <a:r>
              <a:rPr lang="ru-RU" dirty="0" smtClean="0"/>
              <a:t>(например</a:t>
            </a:r>
            <a:r>
              <a:rPr lang="ru-RU" dirty="0"/>
              <a:t>: процесс счета у </a:t>
            </a:r>
            <a:r>
              <a:rPr lang="ru-RU" dirty="0" smtClean="0"/>
              <a:t>детей: сначала на палочках, пальцах…потом в уме).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5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Успешность деятельности зависит от </a:t>
            </a:r>
            <a:r>
              <a:rPr lang="ru-RU" sz="3600" b="1" dirty="0" smtClean="0">
                <a:solidFill>
                  <a:srgbClr val="FF0000"/>
                </a:solidFill>
              </a:rPr>
              <a:t>ЗУН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u="sng" dirty="0"/>
              <a:t>Знания</a:t>
            </a:r>
            <a:r>
              <a:rPr lang="ru-RU" dirty="0"/>
              <a:t> – теснейшим образом связаны с действиями. Определенная информация, о мире, необходимая для деятельности.</a:t>
            </a:r>
          </a:p>
          <a:p>
            <a:pPr algn="just"/>
            <a:r>
              <a:rPr lang="ru-RU" u="sng" dirty="0" smtClean="0"/>
              <a:t>Умения</a:t>
            </a:r>
            <a:r>
              <a:rPr lang="ru-RU" dirty="0" smtClean="0"/>
              <a:t> </a:t>
            </a:r>
            <a:r>
              <a:rPr lang="ru-RU" dirty="0"/>
              <a:t>– успешный способ выполнения деятельности в новых </a:t>
            </a:r>
            <a:r>
              <a:rPr lang="ru-RU" dirty="0" smtClean="0"/>
              <a:t>ситуациях </a:t>
            </a:r>
            <a:r>
              <a:rPr lang="ru-RU" dirty="0"/>
              <a:t>(способность осознанно выполнять действие</a:t>
            </a:r>
            <a:r>
              <a:rPr lang="ru-RU" dirty="0" smtClean="0"/>
              <a:t>).Умение </a:t>
            </a:r>
            <a:r>
              <a:rPr lang="ru-RU" dirty="0"/>
              <a:t>образуется только в </a:t>
            </a:r>
            <a:r>
              <a:rPr lang="ru-RU" dirty="0" smtClean="0"/>
              <a:t>деятельности. В </a:t>
            </a:r>
            <a:r>
              <a:rPr lang="ru-RU" dirty="0"/>
              <a:t>каждом возрасте свой уровень </a:t>
            </a:r>
            <a:r>
              <a:rPr lang="ru-RU" dirty="0" smtClean="0"/>
              <a:t>умений(ребенок </a:t>
            </a:r>
            <a:r>
              <a:rPr lang="ru-RU" dirty="0"/>
              <a:t>умеет читать и взрослый</a:t>
            </a:r>
            <a:r>
              <a:rPr lang="ru-RU" dirty="0" smtClean="0"/>
              <a:t>).</a:t>
            </a:r>
            <a:endParaRPr lang="ru-RU" dirty="0"/>
          </a:p>
          <a:p>
            <a:pPr algn="just"/>
            <a:r>
              <a:rPr lang="ru-RU" u="sng" dirty="0"/>
              <a:t>Навык</a:t>
            </a:r>
            <a:r>
              <a:rPr lang="ru-RU" dirty="0"/>
              <a:t> – это частично автоматизированные действия, которые образуются в результате упражнений. Умение, доведенное до автоматизма. </a:t>
            </a:r>
          </a:p>
          <a:p>
            <a:pPr marL="0" indent="0" algn="just">
              <a:buNone/>
            </a:pPr>
            <a:r>
              <a:rPr lang="ru-RU" dirty="0"/>
              <a:t>Значение </a:t>
            </a:r>
            <a:r>
              <a:rPr lang="ru-RU" dirty="0" err="1"/>
              <a:t>зунов</a:t>
            </a:r>
            <a:r>
              <a:rPr lang="ru-RU" dirty="0"/>
              <a:t> очень велико,  они облегчают физические и умственные усилия в труде, учении, а также дают возможность для творческой </a:t>
            </a:r>
            <a:r>
              <a:rPr lang="ru-RU" dirty="0" smtClean="0"/>
              <a:t>работы.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3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u="sng" dirty="0" smtClean="0"/>
              <a:t>Трудовая</a:t>
            </a:r>
          </a:p>
          <a:p>
            <a:r>
              <a:rPr lang="ru-RU" u="sng" dirty="0" smtClean="0"/>
              <a:t>Игровая</a:t>
            </a:r>
          </a:p>
          <a:p>
            <a:r>
              <a:rPr lang="ru-RU" u="sng" dirty="0" smtClean="0"/>
              <a:t>Учебная</a:t>
            </a:r>
          </a:p>
          <a:p>
            <a:pPr lvl="0"/>
            <a:r>
              <a:rPr lang="ru-RU" dirty="0"/>
              <a:t>Спортивная</a:t>
            </a:r>
          </a:p>
          <a:p>
            <a:pPr lvl="0"/>
            <a:r>
              <a:rPr lang="ru-RU" dirty="0"/>
              <a:t>Художественная</a:t>
            </a:r>
          </a:p>
          <a:p>
            <a:pPr lvl="0"/>
            <a:r>
              <a:rPr lang="ru-RU" dirty="0"/>
              <a:t>Научная</a:t>
            </a:r>
          </a:p>
          <a:p>
            <a:pPr lvl="0"/>
            <a:r>
              <a:rPr lang="ru-RU" dirty="0"/>
              <a:t>Педагогическая…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5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61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Ведущий вид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Ведущей называют деятельность, в наибольшей степени, способствующей развитию человека, через ВВД формируются все остальные виды </a:t>
            </a:r>
            <a:r>
              <a:rPr lang="ru-RU" dirty="0" smtClean="0"/>
              <a:t>деятельности, появляются все новообразования.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Младенчество – </a:t>
            </a:r>
            <a:r>
              <a:rPr lang="ru-RU" b="1" dirty="0" smtClean="0">
                <a:solidFill>
                  <a:srgbClr val="FF0000"/>
                </a:solidFill>
              </a:rPr>
              <a:t>общение</a:t>
            </a:r>
          </a:p>
          <a:p>
            <a:pPr marL="0" indent="0">
              <a:buNone/>
            </a:pPr>
            <a:endParaRPr lang="ru-RU" b="1" dirty="0" smtClean="0"/>
          </a:p>
          <a:p>
            <a:pPr algn="just"/>
            <a:r>
              <a:rPr lang="ru-RU" dirty="0" smtClean="0"/>
              <a:t>Ранний возраст –</a:t>
            </a:r>
            <a:r>
              <a:rPr lang="ru-RU" b="1" dirty="0" smtClean="0">
                <a:solidFill>
                  <a:srgbClr val="FF0000"/>
                </a:solidFill>
              </a:rPr>
              <a:t>предметная </a:t>
            </a:r>
            <a:r>
              <a:rPr lang="ru-RU" b="1" dirty="0" smtClean="0">
                <a:solidFill>
                  <a:srgbClr val="FF0000"/>
                </a:solidFill>
              </a:rPr>
              <a:t>деятельность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Дошкольный возраста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игра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95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48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2656"/>
            <a:ext cx="90364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5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Личность, индивид, индивидуальность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/>
          <a:lstStyle/>
          <a:p>
            <a:pPr algn="just"/>
            <a:r>
              <a:rPr lang="ru-RU" dirty="0"/>
              <a:t>Понятие </a:t>
            </a:r>
            <a:r>
              <a:rPr lang="ru-RU" b="1" dirty="0"/>
              <a:t>«личность» </a:t>
            </a:r>
            <a:r>
              <a:rPr lang="ru-RU" dirty="0"/>
              <a:t>соотносится с такими понятиями как </a:t>
            </a:r>
            <a:r>
              <a:rPr lang="ru-RU" b="1" dirty="0"/>
              <a:t>«индивид», «индивидуальность». </a:t>
            </a:r>
            <a:endParaRPr lang="ru-RU" b="1" dirty="0" smtClean="0"/>
          </a:p>
          <a:p>
            <a:pPr algn="just"/>
            <a:r>
              <a:rPr lang="ru-RU" dirty="0" smtClean="0"/>
              <a:t>Из </a:t>
            </a:r>
            <a:r>
              <a:rPr lang="ru-RU" dirty="0"/>
              <a:t>этих понятий </a:t>
            </a:r>
            <a:r>
              <a:rPr lang="ru-RU" b="1" i="1" dirty="0"/>
              <a:t>«человек» </a:t>
            </a:r>
            <a:r>
              <a:rPr lang="ru-RU" dirty="0"/>
              <a:t>- самое </a:t>
            </a:r>
            <a:r>
              <a:rPr lang="ru-RU" u="sng" dirty="0"/>
              <a:t>широкое </a:t>
            </a:r>
            <a:r>
              <a:rPr lang="ru-RU" dirty="0"/>
              <a:t>и общее, все остальные включаются в него. </a:t>
            </a:r>
          </a:p>
        </p:txBody>
      </p:sp>
    </p:spTree>
    <p:extLst>
      <p:ext uri="{BB962C8B-B14F-4D97-AF65-F5344CB8AC3E}">
        <p14:creationId xmlns:p14="http://schemas.microsoft.com/office/powerpoint/2010/main" val="199913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6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4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5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75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1318</Words>
  <Application>Microsoft Office PowerPoint</Application>
  <PresentationFormat>Экран (4:3)</PresentationFormat>
  <Paragraphs>120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Личность</vt:lpstr>
      <vt:lpstr>Личность?</vt:lpstr>
      <vt:lpstr>Презентация PowerPoint</vt:lpstr>
      <vt:lpstr>Презентация PowerPoint</vt:lpstr>
      <vt:lpstr>Презентация PowerPoint</vt:lpstr>
      <vt:lpstr>Личность, индивид, индивидуальность</vt:lpstr>
      <vt:lpstr>Презентация PowerPoint</vt:lpstr>
      <vt:lpstr>Презентация PowerPoint</vt:lpstr>
      <vt:lpstr>Презентация PowerPoint</vt:lpstr>
      <vt:lpstr>Индивид</vt:lpstr>
      <vt:lpstr>Личностью становятся!</vt:lpstr>
      <vt:lpstr>«индивидуальность» </vt:lpstr>
      <vt:lpstr>Личность – человеческий индивид как субъект межличностных и социальных отношений и сознательной деятельности </vt:lpstr>
      <vt:lpstr>Структура личности (по С. Л. Рубинштейну)</vt:lpstr>
      <vt:lpstr>Направленность </vt:lpstr>
      <vt:lpstr>Потребность – основной источник активности личности, внутреннее состояние нужды. Потребность выступает как сила, которая обеспечивает самосохранение, саморазвитие, активность личности.</vt:lpstr>
      <vt:lpstr>Самосознание личности «Я – концепция» </vt:lpstr>
      <vt:lpstr>Презентация PowerPoint</vt:lpstr>
      <vt:lpstr>Образ «Я» всегда меняется  </vt:lpstr>
      <vt:lpstr>Социализация - процесс «вхождения» индивида в социальную среду".  Это процесс и  результат усвоение и активного воспроизводства социального опыта (человеческие взаимоотношение, социальные нормы…). Стадии: дотрудовая, трудовая, послетрудовая. </vt:lpstr>
      <vt:lpstr>Какая характеристика личности более всего связана с деятельностью? </vt:lpstr>
      <vt:lpstr>Презентация PowerPoint</vt:lpstr>
      <vt:lpstr>Деятельность – категория общественно – историческая </vt:lpstr>
      <vt:lpstr>Структура</vt:lpstr>
      <vt:lpstr>Побудителем к деятельности выступает мотив. </vt:lpstr>
      <vt:lpstr>Деятельность – совокупность действий, объединенных единой целью</vt:lpstr>
      <vt:lpstr>Интериоризация</vt:lpstr>
      <vt:lpstr>Успешность деятельности зависит от ЗУН </vt:lpstr>
      <vt:lpstr>Виды деятельности</vt:lpstr>
      <vt:lpstr>Ведущий вид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</dc:title>
  <dc:creator>валерьян</dc:creator>
  <cp:lastModifiedBy>Валерьян</cp:lastModifiedBy>
  <cp:revision>15</cp:revision>
  <dcterms:created xsi:type="dcterms:W3CDTF">2013-05-13T12:39:15Z</dcterms:created>
  <dcterms:modified xsi:type="dcterms:W3CDTF">2020-04-19T06:47:48Z</dcterms:modified>
</cp:coreProperties>
</file>