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831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09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5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571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263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931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06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541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5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568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542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605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968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067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097B026-6FA0-42DE-B96A-9739DBA6EF91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6DE6052-F6B6-41D2-A152-E18C808D7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7811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6190874" cy="2971051"/>
          </a:xfrm>
        </p:spPr>
        <p:txBody>
          <a:bodyPr/>
          <a:lstStyle/>
          <a:p>
            <a:pPr algn="ctr"/>
            <a:r>
              <a:rPr lang="ru-RU" dirty="0"/>
              <a:t>Прием «Учебный мозговой штурм»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5433637" cy="134855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5" y="168591"/>
            <a:ext cx="3800475" cy="6460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12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ВЫБРАТЬ ЗАДАЧУ ДЛЯ УМШ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225" y="1650787"/>
            <a:ext cx="11187548" cy="4635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Мозговой штурм пройдет гарантированно интересно, если задача имеет большое число возможных решений. Если это исследовательская задача, например необходимо объяснить </a:t>
            </a:r>
            <a:r>
              <a:rPr lang="ru-RU" sz="3600" dirty="0" smtClean="0"/>
              <a:t>непонятное </a:t>
            </a:r>
            <a:r>
              <a:rPr lang="ru-RU" sz="3600" dirty="0"/>
              <a:t>явление, то она должна допускать несколько возможных гипотез-объяснений.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5159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ТИПОВЫЕ ОШИБКИ ПРИ ОСВОЕНИИ УМШ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788" y="1993687"/>
            <a:ext cx="11273273" cy="4635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Плохо подобрана тема — например, она требует глубоких </a:t>
            </a:r>
            <a:r>
              <a:rPr lang="ru-RU" sz="2400" dirty="0" smtClean="0"/>
              <a:t>специальных </a:t>
            </a:r>
            <a:r>
              <a:rPr lang="ru-RU" sz="2400" dirty="0"/>
              <a:t>знаний или аналитических рассуждений.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При обсуждении решений учитель принимает только известный ему контрольный ответ на задачу или жестко критикует предложения </a:t>
            </a:r>
            <a:r>
              <a:rPr lang="ru-RU" sz="2400" dirty="0" smtClean="0"/>
              <a:t>участников </a:t>
            </a:r>
            <a:r>
              <a:rPr lang="ru-RU" sz="2400" dirty="0"/>
              <a:t>штурма.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3. Регулярное вмешательство в работу группы на рабочих этапах. Пусть группа делает ошибки, нарушает правила штурма — при освоении новой формы деятельности это неизбежно. Учитель же сможет высказать свои замечания при "разборе полета".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31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788" y="1417638"/>
            <a:ext cx="10587473" cy="3601373"/>
          </a:xfrm>
        </p:spPr>
        <p:txBody>
          <a:bodyPr/>
          <a:lstStyle/>
          <a:p>
            <a:r>
              <a:rPr lang="ru-RU" dirty="0" smtClean="0"/>
              <a:t>Литература </a:t>
            </a:r>
            <a:r>
              <a:rPr lang="ru-RU" dirty="0"/>
              <a:t>«Собраться вместе это начало, Держаться вместе это прогресс, Работать вместе это успех» Генри Форд Феномен современного урока согласно требованиям 4с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4" y="3383167"/>
            <a:ext cx="5600186" cy="3271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62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мозгового штурма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92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п</a:t>
            </a:r>
            <a:r>
              <a:rPr lang="ru-RU" sz="3200" b="1" dirty="0" smtClean="0"/>
              <a:t>ридуман </a:t>
            </a:r>
            <a:r>
              <a:rPr lang="ru-RU" sz="3200" dirty="0" smtClean="0"/>
              <a:t>Алексом </a:t>
            </a:r>
            <a:r>
              <a:rPr lang="ru-RU" sz="3200" dirty="0"/>
              <a:t>Осборном (США) в 40-е годы 20-го века Основная идея такова: отделить генерацию идей от её критики, а точнее отделить мечтателя от критика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/>
              <a:t>Основная цель «учебного мозгового штурма» - развитие творческого типа мышления.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826" y="191198"/>
            <a:ext cx="4086224" cy="27295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9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037" y="1090126"/>
            <a:ext cx="10571998" cy="970450"/>
          </a:xfrm>
        </p:spPr>
        <p:txBody>
          <a:bodyPr/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>А </a:t>
            </a:r>
            <a:r>
              <a:rPr lang="ru-RU" sz="5400" dirty="0"/>
              <a:t>проще говоря: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476" y="2222287"/>
            <a:ext cx="8586788" cy="4449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Группе людей (5-7 человек) </a:t>
            </a:r>
            <a:r>
              <a:rPr lang="ru-RU" sz="3200" dirty="0"/>
              <a:t>дается одна задача, а все они должны придумать максимальное количество ее решений. Не все идеи будут полезными, но выделятся весьма оригинальные варианты. Важно записывать все прозвучавшие варианты и впоследствии анализировать их.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264" y="2638426"/>
            <a:ext cx="3162300" cy="3162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27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/>
              <a:t>Дидактические ценности УМШ: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257301"/>
            <a:ext cx="12487275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— это активная форма </a:t>
            </a:r>
            <a:r>
              <a:rPr lang="ru-RU" sz="2000" dirty="0" smtClean="0"/>
              <a:t>работы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— учащиеся тренируют умение кратко и четко выражать свои мысли;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— участники штурма учатся слушать и слышать друг </a:t>
            </a:r>
            <a:r>
              <a:rPr lang="ru-RU" sz="2000" dirty="0" smtClean="0"/>
              <a:t>друга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— учителю легко поддержать трудного ученика, обратив внимание на его идею;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— наработанные решения часто дают новые подходы к изучению темы;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— УМШ вызывает большой интерес учеников, на его основе легко организовать деловую игру.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79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 штурма: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24" y="1736512"/>
            <a:ext cx="11877675" cy="4635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Группу перед штурмом инструктируют. Основное правило на первом этапе штурма - НИКАКОЙ КРИТИКИ!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каждой группе выбирается или назначается учителем ведущий. Он следит за выполнением правил штурма, подсказывает направления поиска идей. </a:t>
            </a:r>
            <a:r>
              <a:rPr lang="ru-RU" sz="2400" dirty="0" smtClean="0"/>
              <a:t>Группа </a:t>
            </a:r>
            <a:r>
              <a:rPr lang="ru-RU" sz="2400" dirty="0"/>
              <a:t>выбирает секретаря, чтобы фиксировать возникающие идеи (ключевыми словами, рисунком, знаком и др.).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Проводится первичное обсуждение и уточнение условия задачи.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3. Учитель определяет время на первый этап. Время, обычно до 20 минут, желательно зафиксировать на доске.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311" y="0"/>
            <a:ext cx="2723307" cy="1843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84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Первый этап. </a:t>
            </a:r>
            <a:r>
              <a:rPr lang="ru-RU" dirty="0" smtClean="0"/>
              <a:t>СОЗДАНИЕ </a:t>
            </a:r>
            <a:r>
              <a:rPr lang="ru-RU" dirty="0"/>
              <a:t>БАНКА ИДЕЙ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222287"/>
            <a:ext cx="12030075" cy="4321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Главная цель — наработать как можно больше возможных решений. В том числе тех, которые на первый взгляд кажутся "дикими". 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Теперь небольшой перерыв, в котором можно обсудить штурм с рефлексивной позиции: какие были сбои, допускались ли нарушения правил и почему.</a:t>
            </a:r>
          </a:p>
        </p:txBody>
      </p:sp>
    </p:spTree>
    <p:extLst>
      <p:ext uri="{BB962C8B-B14F-4D97-AF65-F5344CB8AC3E}">
        <p14:creationId xmlns="" xmlns:p14="http://schemas.microsoft.com/office/powerpoint/2010/main" val="19394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Второй этап. </a:t>
            </a:r>
            <a:r>
              <a:rPr lang="ru-RU" dirty="0" smtClean="0"/>
              <a:t>АНАЛИЗ </a:t>
            </a:r>
            <a:r>
              <a:rPr lang="ru-RU" dirty="0"/>
              <a:t>ИДЕЙ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9375"/>
            <a:ext cx="12192000" cy="46357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Все высказанные идеи группа рассматривает критически. При этом придерживается основного правила: в каждой идее желательно найти что-то полезное, рациональное зерно, возможность усовершенствовать эту идею или хотя бы применить в других условиях. И опять небольшой перерыв.</a:t>
            </a:r>
          </a:p>
        </p:txBody>
      </p:sp>
    </p:spTree>
    <p:extLst>
      <p:ext uri="{BB962C8B-B14F-4D97-AF65-F5344CB8AC3E}">
        <p14:creationId xmlns="" xmlns:p14="http://schemas.microsoft.com/office/powerpoint/2010/main" val="22588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Третий этап. </a:t>
            </a:r>
            <a:r>
              <a:rPr lang="ru-RU" dirty="0" smtClean="0"/>
              <a:t>ОБРАБОТКА </a:t>
            </a:r>
            <a:r>
              <a:rPr lang="ru-RU" dirty="0"/>
              <a:t>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363" y="1707937"/>
            <a:ext cx="8127426" cy="46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Группа отбирает от 2 до 5 самых интересных решений и назначает спикера, который рассказывает о них классу и учителю.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789" y="2702558"/>
            <a:ext cx="3528627" cy="26464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93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71738" y="1528763"/>
            <a:ext cx="6829425" cy="347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3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ПРАВИЛА: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 descr="Правила мозгового штурма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4" y="2009775"/>
            <a:ext cx="8286751" cy="4219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5220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Допускает цитирование</Template>
  <TotalTime>38</TotalTime>
  <Words>148</Words>
  <Application>Microsoft Office PowerPoint</Application>
  <PresentationFormat>Произвольный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Цитаты</vt:lpstr>
      <vt:lpstr>Прием «Учебный мозговой штурм» </vt:lpstr>
      <vt:lpstr>Метод мозгового штурма</vt:lpstr>
      <vt:lpstr>  А проще говоря: </vt:lpstr>
      <vt:lpstr>Дидактические ценности УМШ:</vt:lpstr>
      <vt:lpstr>До штурма:</vt:lpstr>
      <vt:lpstr>Первый этап. СОЗДАНИЕ БАНКА ИДЕЙ</vt:lpstr>
      <vt:lpstr>Второй этап. АНАЛИЗ ИДЕЙ</vt:lpstr>
      <vt:lpstr>Третий этап. ОБРАБОТКА РЕЗУЛЬТАТОВ</vt:lpstr>
      <vt:lpstr>Слайд 9</vt:lpstr>
      <vt:lpstr>КАК ВЫБРАТЬ ЗАДАЧУ ДЛЯ УМШ</vt:lpstr>
      <vt:lpstr>ТИПОВЫЕ ОШИБКИ ПРИ ОСВОЕНИИ УМШ</vt:lpstr>
      <vt:lpstr>Слайд 12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</dc:creator>
  <cp:lastModifiedBy>Админ</cp:lastModifiedBy>
  <cp:revision>8</cp:revision>
  <dcterms:created xsi:type="dcterms:W3CDTF">2015-11-16T17:48:27Z</dcterms:created>
  <dcterms:modified xsi:type="dcterms:W3CDTF">2015-11-19T20:57:16Z</dcterms:modified>
</cp:coreProperties>
</file>