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2" r:id="rId6"/>
    <p:sldId id="293" r:id="rId7"/>
    <p:sldId id="261" r:id="rId8"/>
    <p:sldId id="264" r:id="rId9"/>
    <p:sldId id="265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  <p:sldId id="305" r:id="rId23"/>
    <p:sldId id="30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Темперамент,  характер, способности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5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3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3786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4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58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3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02791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7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479"/>
            <a:ext cx="903649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00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Способности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algn="just"/>
            <a:r>
              <a:rPr lang="ru-RU" sz="4000" b="1" dirty="0"/>
              <a:t>Способности  - психологические особенности человека, от которых зависит успешность приобретения ЗУН.</a:t>
            </a:r>
            <a:endParaRPr lang="ru-RU" sz="4000" dirty="0"/>
          </a:p>
          <a:p>
            <a:pPr algn="just"/>
            <a:r>
              <a:rPr lang="ru-RU" b="1" i="1" dirty="0"/>
              <a:t>Но способности это не сума ЗУН (по результатам контрольной нельзя судить о способностях</a:t>
            </a:r>
            <a:r>
              <a:rPr lang="ru-RU" b="1" i="1" dirty="0" smtClean="0"/>
              <a:t>)!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56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Способных людей от неспособных отли­чает более быстрое освоение деятельности, достижение в ней большей эффективности.</a:t>
            </a:r>
            <a:r>
              <a:rPr lang="ru-RU" sz="3600" dirty="0" smtClean="0"/>
              <a:t> </a:t>
            </a:r>
          </a:p>
          <a:p>
            <a:pPr algn="just"/>
            <a:r>
              <a:rPr lang="ru-RU" sz="3600" b="1" dirty="0" smtClean="0"/>
              <a:t>По </a:t>
            </a:r>
            <a:r>
              <a:rPr lang="ru-RU" sz="3600" b="1" dirty="0"/>
              <a:t>отношению к навыкам, умениям и знаниям человека способности выступают как неко­торая </a:t>
            </a:r>
            <a:r>
              <a:rPr lang="ru-RU" sz="3600" b="1" u="sng" dirty="0"/>
              <a:t>возможность</a:t>
            </a:r>
            <a:r>
              <a:rPr lang="ru-RU" sz="3600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764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Задатки</a:t>
            </a:r>
            <a:r>
              <a:rPr lang="ru-RU" dirty="0" smtClean="0"/>
              <a:t> </a:t>
            </a:r>
            <a:r>
              <a:rPr lang="ru-RU" dirty="0"/>
              <a:t>— это обусловленные   наследственными  генами возможности развития анатомо-физиологических и ими определяющихся некоторых психических свойств, действительное развитие которых зависит от их взаимодействия со средой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Задатки, прежде всего проявляются в </a:t>
            </a:r>
            <a:r>
              <a:rPr lang="ru-RU" b="1" dirty="0"/>
              <a:t>склонностях</a:t>
            </a:r>
            <a:r>
              <a:rPr lang="ru-RU" dirty="0"/>
              <a:t> к определенному    виду  деятельности </a:t>
            </a:r>
            <a:r>
              <a:rPr lang="ru-RU" dirty="0" smtClean="0"/>
              <a:t>(стремление, интерес).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9937104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50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Темперамент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это индивидуальные особенности человека, определяющие </a:t>
            </a:r>
            <a:r>
              <a:rPr lang="ru-RU" u="sng" dirty="0"/>
              <a:t>динамику</a:t>
            </a:r>
            <a:r>
              <a:rPr lang="ru-RU" dirty="0"/>
              <a:t> его психической деятельности и поведения</a:t>
            </a:r>
            <a:r>
              <a:rPr lang="ru-RU" u="sng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Динамика: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Активность (быстрота реакций, двигательная активность)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Эмоциональность (быстрота возникновения, сила)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0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Количественная и качественная характеристика способностей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 smtClean="0"/>
              <a:t>Качественная </a:t>
            </a:r>
            <a:r>
              <a:rPr lang="ru-RU" dirty="0"/>
              <a:t>Способности – сложный комплекс психологических свойств человека  обеспечивающих успешность деятельности.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b="1" dirty="0"/>
              <a:t>Количественная</a:t>
            </a:r>
            <a:r>
              <a:rPr lang="ru-RU" dirty="0"/>
              <a:t> – степень развитости способностей.</a:t>
            </a:r>
          </a:p>
          <a:p>
            <a:pPr marL="0" indent="0">
              <a:buNone/>
            </a:pPr>
            <a:r>
              <a:rPr lang="ru-RU" dirty="0"/>
              <a:t>Например, Тесты на </a:t>
            </a:r>
            <a:r>
              <a:rPr lang="en-US" dirty="0"/>
              <a:t>IQ</a:t>
            </a:r>
            <a:r>
              <a:rPr lang="ru-RU" dirty="0"/>
              <a:t> = умственный	 возраст* 100/фактический возраст, коэффициент умственной одаренности. Сводится к наличию ЗУН. (ЕГЭ)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1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5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95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57868" cy="56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6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Названия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Еще с древних времен различали </a:t>
            </a:r>
            <a:r>
              <a:rPr lang="ru-RU" b="1" dirty="0"/>
              <a:t>4 типа темперамента</a:t>
            </a:r>
            <a:r>
              <a:rPr lang="ru-RU" dirty="0"/>
              <a:t>. Древнегреческий врач Гиппократ (5-4 </a:t>
            </a:r>
            <a:r>
              <a:rPr lang="ru-RU" dirty="0" err="1"/>
              <a:t>в.в</a:t>
            </a:r>
            <a:r>
              <a:rPr lang="ru-RU" dirty="0"/>
              <a:t>. до н.э.) считал, что темпераменты объясняются различным соотношением жидкости организме тем какая преобладает: </a:t>
            </a:r>
            <a:r>
              <a:rPr lang="ru-RU" b="1" dirty="0"/>
              <a:t>кровь</a:t>
            </a:r>
            <a:r>
              <a:rPr lang="ru-RU" dirty="0"/>
              <a:t> (по </a:t>
            </a:r>
            <a:r>
              <a:rPr lang="ru-RU" dirty="0" smtClean="0"/>
              <a:t>лат. «</a:t>
            </a:r>
            <a:r>
              <a:rPr lang="ru-RU" dirty="0" err="1" smtClean="0"/>
              <a:t>сангвинис</a:t>
            </a:r>
            <a:r>
              <a:rPr lang="ru-RU" dirty="0"/>
              <a:t>»), слизь (по </a:t>
            </a:r>
            <a:r>
              <a:rPr lang="ru-RU" dirty="0" err="1"/>
              <a:t>греч.»флегма</a:t>
            </a:r>
            <a:r>
              <a:rPr lang="ru-RU" dirty="0"/>
              <a:t>»), </a:t>
            </a:r>
            <a:r>
              <a:rPr lang="ru-RU" b="1" dirty="0"/>
              <a:t>красно-желтая желчь </a:t>
            </a:r>
            <a:r>
              <a:rPr lang="ru-RU" dirty="0"/>
              <a:t>(по греч. «холе»), </a:t>
            </a:r>
            <a:r>
              <a:rPr lang="ru-RU" b="1" dirty="0"/>
              <a:t>черная желчь </a:t>
            </a:r>
            <a:r>
              <a:rPr lang="ru-RU" dirty="0"/>
              <a:t>(по греч. «</a:t>
            </a:r>
            <a:r>
              <a:rPr lang="ru-RU" dirty="0" err="1"/>
              <a:t>мелайн</a:t>
            </a:r>
            <a:r>
              <a:rPr lang="ru-RU" dirty="0"/>
              <a:t> холе»). Отсюда и названия </a:t>
            </a:r>
            <a:r>
              <a:rPr lang="ru-RU" dirty="0" smtClean="0"/>
              <a:t>темпераментов.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9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Физиологические механизмы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8326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И. П. Павлов </a:t>
            </a:r>
            <a:r>
              <a:rPr lang="ru-RU" dirty="0"/>
              <a:t>установил, что индивидуальные особенности поведения, динамика психической деятельности зависят от индивидуальных различий в деятельности нервной системы. </a:t>
            </a:r>
            <a:r>
              <a:rPr lang="ru-RU" u="sng" dirty="0"/>
              <a:t>Основой индивидуальных различий в деятельности нервной системы- считают связь и отношение нервных процессов- </a:t>
            </a:r>
            <a:r>
              <a:rPr lang="ru-RU" b="1" u="sng" dirty="0"/>
              <a:t>возбуждения и торможения</a:t>
            </a:r>
            <a:r>
              <a:rPr lang="ru-RU" dirty="0"/>
              <a:t>. </a:t>
            </a:r>
          </a:p>
          <a:p>
            <a:pPr algn="just"/>
            <a:r>
              <a:rPr lang="ru-RU" b="1" dirty="0" err="1"/>
              <a:t>И.П.Павлов</a:t>
            </a:r>
            <a:r>
              <a:rPr lang="ru-RU" b="1" dirty="0"/>
              <a:t> </a:t>
            </a:r>
            <a:r>
              <a:rPr lang="ru-RU" b="1" u="sng" dirty="0"/>
              <a:t>открыл 3 свойства процессов торможения и возбуждения:</a:t>
            </a:r>
            <a:endParaRPr lang="ru-RU" dirty="0"/>
          </a:p>
          <a:p>
            <a:pPr algn="just"/>
            <a:r>
              <a:rPr lang="ru-RU" b="1" u="sng" dirty="0" smtClean="0"/>
              <a:t>сила</a:t>
            </a:r>
            <a:r>
              <a:rPr lang="ru-RU" u="sng" dirty="0" smtClean="0"/>
              <a:t> </a:t>
            </a:r>
            <a:r>
              <a:rPr lang="ru-RU" dirty="0"/>
              <a:t>процессов возбуждения и торможения (выносливость нервной системы и означает способность ее переносить либо продолжительное; либо кратковременное, но сильное возбуждение и торможение)</a:t>
            </a:r>
          </a:p>
          <a:p>
            <a:pPr algn="just"/>
            <a:r>
              <a:rPr lang="ru-RU" b="1" u="sng" dirty="0" smtClean="0"/>
              <a:t>уравновешенность </a:t>
            </a:r>
            <a:r>
              <a:rPr lang="ru-RU" dirty="0"/>
              <a:t>процессов возбуждения и торможения (это соотношение возбуждения и торможения. У некоторых людей эти два процесса уравновешиваются, а у других: преобладает процесс торможения или возбуждения)</a:t>
            </a:r>
          </a:p>
          <a:p>
            <a:pPr algn="just"/>
            <a:r>
              <a:rPr lang="ru-RU" b="1" u="sng" dirty="0" smtClean="0"/>
              <a:t>подвижность</a:t>
            </a:r>
            <a:r>
              <a:rPr lang="ru-RU" u="sng" dirty="0" smtClean="0"/>
              <a:t> </a:t>
            </a:r>
            <a:r>
              <a:rPr lang="ru-RU" dirty="0"/>
              <a:t>процессов возбуждения и торможения (это способность их быстро сменять друг друга, быстрота появления нервного процесса в ответ на раздражение, быстрота образования новых условных связей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2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7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78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Психологические характеристики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Сангвиник </a:t>
            </a:r>
            <a:endParaRPr lang="ru-RU" dirty="0"/>
          </a:p>
          <a:p>
            <a:r>
              <a:rPr lang="ru-RU" dirty="0"/>
              <a:t>+ хорошо контактирует с людьми, деятелен, податлив к воспитанию, жизнерадостен.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неустойчивое настроение, опрометчивость решений, с трудом воспитываются волевые качества, </a:t>
            </a:r>
            <a:r>
              <a:rPr lang="ru-RU" dirty="0" err="1"/>
              <a:t>легкомысленен</a:t>
            </a:r>
            <a:r>
              <a:rPr lang="ru-RU" dirty="0"/>
              <a:t>.</a:t>
            </a:r>
          </a:p>
          <a:p>
            <a:r>
              <a:rPr lang="ru-RU" b="1" dirty="0"/>
              <a:t>Холерик</a:t>
            </a:r>
            <a:endParaRPr lang="ru-RU" dirty="0"/>
          </a:p>
          <a:p>
            <a:r>
              <a:rPr lang="ru-RU" dirty="0"/>
              <a:t>+прямолинейность, решительность, трудоспособность.</a:t>
            </a:r>
          </a:p>
          <a:p>
            <a:r>
              <a:rPr lang="ru-RU" dirty="0"/>
              <a:t>- нервные срывы, вспыльчивость, нетерпеливость, раздражительность.</a:t>
            </a:r>
          </a:p>
          <a:p>
            <a:r>
              <a:rPr lang="ru-RU" b="1" dirty="0"/>
              <a:t>Флегматик</a:t>
            </a:r>
            <a:endParaRPr lang="ru-RU" dirty="0"/>
          </a:p>
          <a:p>
            <a:r>
              <a:rPr lang="ru-RU" dirty="0"/>
              <a:t>+ выдержка, глубина мыслей, постоянство, терпеливость.</a:t>
            </a:r>
          </a:p>
          <a:p>
            <a:r>
              <a:rPr lang="ru-RU" dirty="0"/>
              <a:t>- вялость, безучастность, лень, безволие, медлительность.</a:t>
            </a:r>
          </a:p>
          <a:p>
            <a:r>
              <a:rPr lang="ru-RU" b="1" dirty="0"/>
              <a:t>Меланхолик</a:t>
            </a:r>
            <a:endParaRPr lang="ru-RU" dirty="0"/>
          </a:p>
          <a:p>
            <a:r>
              <a:rPr lang="ru-RU" dirty="0"/>
              <a:t>+ тактичность, содержательность, глубина.</a:t>
            </a:r>
          </a:p>
          <a:p>
            <a:r>
              <a:rPr lang="ru-RU" dirty="0"/>
              <a:t>- обидчивость, тревожность, боязливость.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3"/>
            <a:ext cx="51125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Характер</a:t>
            </a:r>
            <a:br>
              <a:rPr lang="ru-RU" sz="3600" b="1" dirty="0" smtClean="0"/>
            </a:br>
            <a:r>
              <a:rPr lang="ru-RU" sz="3600" dirty="0" smtClean="0"/>
              <a:t>В </a:t>
            </a:r>
            <a:r>
              <a:rPr lang="ru-RU" sz="3600" dirty="0"/>
              <a:t>переводе  с греческого – «чеканка», «примета».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О</a:t>
            </a:r>
            <a:r>
              <a:rPr lang="ru-RU" dirty="0" smtClean="0"/>
              <a:t>собые </a:t>
            </a:r>
            <a:r>
              <a:rPr lang="ru-RU" dirty="0"/>
              <a:t>приметы, которые человек приобретает, живя в обществе.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Характер</a:t>
            </a:r>
            <a:r>
              <a:rPr lang="ru-RU" dirty="0"/>
              <a:t> – это совокупность </a:t>
            </a:r>
            <a:r>
              <a:rPr lang="ru-RU" u="sng" dirty="0"/>
              <a:t>устойчивых индивидуальных</a:t>
            </a:r>
            <a:r>
              <a:rPr lang="ru-RU" dirty="0"/>
              <a:t> особенностей личности, складывающаяся и проявляющаяся </a:t>
            </a:r>
            <a:r>
              <a:rPr lang="ru-RU" u="sng" dirty="0"/>
              <a:t>в деятельности и общении</a:t>
            </a:r>
            <a:r>
              <a:rPr lang="ru-RU" dirty="0"/>
              <a:t>, определяя типичные для индивида способы </a:t>
            </a:r>
            <a:r>
              <a:rPr lang="ru-RU" u="sng" dirty="0"/>
              <a:t>поведения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0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501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Темперамент,  характер, способности</vt:lpstr>
      <vt:lpstr>Темперамент</vt:lpstr>
      <vt:lpstr>Названия</vt:lpstr>
      <vt:lpstr>Физиологические механизмы </vt:lpstr>
      <vt:lpstr>Презентация PowerPoint</vt:lpstr>
      <vt:lpstr>Презентация PowerPoint</vt:lpstr>
      <vt:lpstr>Психологические характеристики</vt:lpstr>
      <vt:lpstr>Презентация PowerPoint</vt:lpstr>
      <vt:lpstr>Характер В переводе  с греческого – «чеканка», «примета».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Способности</vt:lpstr>
      <vt:lpstr>Презентация PowerPoint</vt:lpstr>
      <vt:lpstr>Презентация PowerPoint</vt:lpstr>
      <vt:lpstr>Количественная и качественная характеристика способностей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Темперамент</dc:title>
  <dc:creator>валерьян</dc:creator>
  <cp:lastModifiedBy>Валерьян</cp:lastModifiedBy>
  <cp:revision>16</cp:revision>
  <dcterms:created xsi:type="dcterms:W3CDTF">2013-05-14T10:18:45Z</dcterms:created>
  <dcterms:modified xsi:type="dcterms:W3CDTF">2020-04-18T14:24:31Z</dcterms:modified>
</cp:coreProperties>
</file>