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-217714" y="402771"/>
            <a:ext cx="8621485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351693" y="677902"/>
            <a:ext cx="898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Содержание начального школьного образования.</a:t>
            </a:r>
            <a:endParaRPr lang="ru-RU" sz="4000" dirty="0" smtClean="0">
              <a:solidFill>
                <a:srgbClr val="8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Типы и виды начальных школ</a:t>
            </a:r>
            <a:endParaRPr lang="ru-RU" sz="4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501225" y="2937467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18457" y="3213397"/>
            <a:ext cx="10526486" cy="2819424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9489" y="1387626"/>
            <a:ext cx="834214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VIII. Тип - специальное (коррекционное) образовательное учреждение для обучающихся, воспитанников с 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отклонениями в развитии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специальная (коррекционная) начальная школа - детский сад;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специальная (коррекционная) общеобразовательная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специальная (коррекционная) общеобразовательная школа-интернат.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9490" y="1371724"/>
            <a:ext cx="834214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Примечание.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I вид - учреждения для глухих;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II вид - учреждения для слабослышащих и позднооглохших;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III вид – учреждения для слепых;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IV вид - учреждения для слабовидящих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поздноослепших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V вид - учреждения для имеющих тяжелые нарушения речи;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VI вид - учреждения для детей, имеющих нарушения опорно-двигательного аппарата;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VII вид - учреждения для детей, имеющих задержку психического развития;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VIII вид - учреждения для умственно отсталых.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322703"/>
            <a:ext cx="9369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школ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5423" y="1448671"/>
            <a:ext cx="834214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Выделяют следующие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типы школ: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средняя общеобразовательная школа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школа – гимназия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школа – лицей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школа с углубленным изучением какого - либо предмета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школа - комплекс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426461"/>
            <a:ext cx="9369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Содержание школьного образования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7286" y="1432679"/>
            <a:ext cx="81311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школьного образования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основа образовательной системы, и в условиях переходного периода в развитии общества оно является основным объектом реформирования и обновления.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5422" y="3150500"/>
            <a:ext cx="853908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настоящее время российская система образования представлена в виде: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Начальное образование (начальная школа)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Неполное среднее образование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Полное среднее образование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Высшее образование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391579"/>
            <a:ext cx="884857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>
              <a:buAutoNum type="romanUcPeriod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Тип - Дошкольное образовательное учреждение</a:t>
            </a:r>
          </a:p>
          <a:p>
            <a:pPr marL="514350" indent="-514350" algn="ctr">
              <a:buAutoNum type="romanUcPeriod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Детский сад;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Детский сад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вида;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Детский сад компенсирующего вида с приоритетным осуществлением квалифицированной коррекции отклонений в физическом и психическом развитии воспитанников;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Детский сад присмотра и оздоровления с приоритетным осуществлением санитарно-гигиенических, профилактических и оздоровительных мероприятий и процедур;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Детский сад комбинированного вида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Центр развития ребенка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5421" y="1334850"/>
            <a:ext cx="884857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II. Тип - Общеобразовательное учреждение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Начальная общеобразовательная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Основная общеобразовательная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Средняя общеобразовательная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Средняя общеобразовательная школа с углубленным изучением отдельных предметов;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Лицей;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Гимназия;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Вечерняя (сменная) общеобразовательная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Центр образования;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Открытая (сменная) общеобразовательная школа;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Кадетская школа.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5421" y="1339403"/>
            <a:ext cx="884857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III. Тип - Общеобразовательная школа – интернат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Школа - интернат начального общего образования;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Школа - интернат основного общего образования;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Школа - интернат среднего (полного) общего образования;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Школа - интернат среднего (полного) общего образования с углубленным изучением отдельных предметов;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Гимназия - интернат;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Лицей - интернат;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Санаторно-лесная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Санаторная школа - интернат;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Кадетская школа-интернат.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7287" y="1282670"/>
            <a:ext cx="83421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IV. Тип - Образовательное учреждение для детей - сирот и детей, оставшихся без попечения родителей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Детский дом;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Детский дом -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Школа - интернат для детей - сирот и детей, оставшихся без попечения родителей;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Санаторный детский дом;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Специальный (коррекционный) детский дом для детей - сирот и детей, оставшихся без попечения родителей, с отклонениями в развитии;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Специальная (коррекционная) школа - интернат для детей - сирот и детей, оставшихся без попечения родителей, с отклонениями в развитии.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2880" y="1453342"/>
            <a:ext cx="83421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V. Тип - Специальное учебно-воспитательное учреждение 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для детей и подростков с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поведением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Специальная общеобразовательная школа;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Специальное профессионально - техническое училище;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Специальная (коррекционная) общеобразовательная школа для детей и подростков с отклонениями в развитии;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Специальное (коррекционное) профессионально-техническое училище для детей и подростков с отклонениями в развитии.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5421" y="1664360"/>
            <a:ext cx="83421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VI. Тип - Образовательные учреждения начального профессионального образования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Профессиональное училище (строительное, швейное, сельское и т.п.);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Профессиональный лицей (технический, коммерческий и т.п.);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Учебно-курсовой комбинат (пункт), учебно-производственный центр, техническая школа (горно-механическая, мореходная, лесотехническая), вечернее (сменное) профессиональное училище</a:t>
            </a: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763" y="135301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5083" y="168815"/>
            <a:ext cx="93690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Типы и виды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учреждений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9489" y="1487026"/>
            <a:ext cx="83421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VII. Тип - образовательное учреждение для детей 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дошкольного и младшего школьного возраста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Виды: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Начальная школа - детский сад;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Начальная школа - детский сад компенсирующего вида;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Прогимназия.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780</Words>
  <Application>Microsoft Office PowerPoint</Application>
  <PresentationFormat>Экран (4:3)</PresentationFormat>
  <Paragraphs>125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начального школьного образования</dc:title>
  <dc:creator>Олег Грибан</dc:creator>
  <cp:lastModifiedBy>Owner</cp:lastModifiedBy>
  <cp:revision>36</cp:revision>
  <dcterms:created xsi:type="dcterms:W3CDTF">2013-01-28T12:37:44Z</dcterms:created>
  <dcterms:modified xsi:type="dcterms:W3CDTF">2015-12-22T07:28:14Z</dcterms:modified>
</cp:coreProperties>
</file>